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16" r:id="rId2"/>
    <p:sldId id="313" r:id="rId3"/>
    <p:sldId id="317" r:id="rId4"/>
    <p:sldId id="321" r:id="rId5"/>
    <p:sldId id="325" r:id="rId6"/>
    <p:sldId id="322" r:id="rId7"/>
    <p:sldId id="323" r:id="rId8"/>
    <p:sldId id="324" r:id="rId9"/>
    <p:sldId id="299" r:id="rId10"/>
  </p:sldIdLst>
  <p:sldSz cx="9906000" cy="6858000" type="A4"/>
  <p:notesSz cx="6858000" cy="9144000"/>
  <p:defaultTextStyle>
    <a:defPPr>
      <a:defRPr lang="fr-F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029A"/>
    <a:srgbClr val="007434"/>
    <a:srgbClr val="2872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898" y="67"/>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BC37970-7068-43E6-81B3-132D368FA7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a:extLst>
              <a:ext uri="{FF2B5EF4-FFF2-40B4-BE49-F238E27FC236}">
                <a16:creationId xmlns:a16="http://schemas.microsoft.com/office/drawing/2014/main" id="{7A8D946A-D06E-471E-B0F8-B423EDEF54B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A9B75E6-1819-48BF-8662-F5908ABF02CF}" type="datetimeFigureOut">
              <a:rPr lang="fr-FR"/>
              <a:pPr>
                <a:defRPr/>
              </a:pPr>
              <a:t>14/01/2019</a:t>
            </a:fld>
            <a:endParaRPr lang="fr-FR"/>
          </a:p>
        </p:txBody>
      </p:sp>
      <p:sp>
        <p:nvSpPr>
          <p:cNvPr id="4" name="Espace réservé de l'image des diapositives 3">
            <a:extLst>
              <a:ext uri="{FF2B5EF4-FFF2-40B4-BE49-F238E27FC236}">
                <a16:creationId xmlns:a16="http://schemas.microsoft.com/office/drawing/2014/main" id="{879D2140-9933-46FE-A355-EFABD1E3B358}"/>
              </a:ext>
            </a:extLst>
          </p:cNvPr>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a:extLst>
              <a:ext uri="{FF2B5EF4-FFF2-40B4-BE49-F238E27FC236}">
                <a16:creationId xmlns:a16="http://schemas.microsoft.com/office/drawing/2014/main" id="{C98B1B4B-1721-40CC-9674-00411E4F4A8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16:creationId xmlns:a16="http://schemas.microsoft.com/office/drawing/2014/main" id="{00D3AC30-4965-45C9-8E51-07019858F46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7" name="Espace réservé du numéro de diapositive 6">
            <a:extLst>
              <a:ext uri="{FF2B5EF4-FFF2-40B4-BE49-F238E27FC236}">
                <a16:creationId xmlns:a16="http://schemas.microsoft.com/office/drawing/2014/main" id="{EF3F4108-52B6-4781-9445-3E94E113A86B}"/>
              </a:ext>
            </a:extLst>
          </p:cNvPr>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409C6C81-0174-45DD-ADF9-EA1674109614}"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e l'image des diapositives 1">
            <a:extLst>
              <a:ext uri="{FF2B5EF4-FFF2-40B4-BE49-F238E27FC236}">
                <a16:creationId xmlns:a16="http://schemas.microsoft.com/office/drawing/2014/main" id="{5B41B362-4887-4AF6-979E-FDBE9B8AFCC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Espace réservé des commentaires 2">
            <a:extLst>
              <a:ext uri="{FF2B5EF4-FFF2-40B4-BE49-F238E27FC236}">
                <a16:creationId xmlns:a16="http://schemas.microsoft.com/office/drawing/2014/main" id="{79183FE0-6680-4E0F-B58D-D89F762BA17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5124" name="Espace réservé du numéro de diapositive 3">
            <a:extLst>
              <a:ext uri="{FF2B5EF4-FFF2-40B4-BE49-F238E27FC236}">
                <a16:creationId xmlns:a16="http://schemas.microsoft.com/office/drawing/2014/main" id="{FBAEB6B8-D42F-465E-954A-C9153DAEE8A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BB3B24D-4F97-43F5-ADCB-872C1D7418AB}" type="slidenum">
              <a:rPr lang="fr-FR" altLang="fr-FR" smtClean="0"/>
              <a:pPr fontAlgn="base">
                <a:spcBef>
                  <a:spcPct val="0"/>
                </a:spcBef>
                <a:spcAft>
                  <a:spcPct val="0"/>
                </a:spcAft>
              </a:pPr>
              <a:t>2</a:t>
            </a:fld>
            <a:endParaRPr lang="fr-FR"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image des diapositives 1">
            <a:extLst>
              <a:ext uri="{FF2B5EF4-FFF2-40B4-BE49-F238E27FC236}">
                <a16:creationId xmlns:a16="http://schemas.microsoft.com/office/drawing/2014/main" id="{D9CC6D0A-95E6-4CB1-B02D-F12BB1CCE97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Espace réservé des commentaires 2">
            <a:extLst>
              <a:ext uri="{FF2B5EF4-FFF2-40B4-BE49-F238E27FC236}">
                <a16:creationId xmlns:a16="http://schemas.microsoft.com/office/drawing/2014/main" id="{CBA2E420-954B-4B65-A071-01562BF91E8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7172" name="Espace réservé du numéro de diapositive 3">
            <a:extLst>
              <a:ext uri="{FF2B5EF4-FFF2-40B4-BE49-F238E27FC236}">
                <a16:creationId xmlns:a16="http://schemas.microsoft.com/office/drawing/2014/main" id="{B8CED162-9722-416D-9452-4A97DA7D768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96D92CA-AF78-4DD1-8CBF-BC05C7FBD0A8}" type="slidenum">
              <a:rPr lang="fr-FR" altLang="fr-FR" smtClean="0"/>
              <a:pPr fontAlgn="base">
                <a:spcBef>
                  <a:spcPct val="0"/>
                </a:spcBef>
                <a:spcAft>
                  <a:spcPct val="0"/>
                </a:spcAft>
              </a:pPr>
              <a:t>3</a:t>
            </a:fld>
            <a:endParaRPr lang="fr-FR" alt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a:extLst>
              <a:ext uri="{FF2B5EF4-FFF2-40B4-BE49-F238E27FC236}">
                <a16:creationId xmlns:a16="http://schemas.microsoft.com/office/drawing/2014/main" id="{917A6901-B745-45CA-AEEA-2F2CBC662A5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Espace réservé des commentaires 2">
            <a:extLst>
              <a:ext uri="{FF2B5EF4-FFF2-40B4-BE49-F238E27FC236}">
                <a16:creationId xmlns:a16="http://schemas.microsoft.com/office/drawing/2014/main" id="{9DBDBE83-92F7-44FB-A2B9-25AD594C037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9220" name="Espace réservé du numéro de diapositive 3">
            <a:extLst>
              <a:ext uri="{FF2B5EF4-FFF2-40B4-BE49-F238E27FC236}">
                <a16:creationId xmlns:a16="http://schemas.microsoft.com/office/drawing/2014/main" id="{A9FF8947-F7A0-452A-9631-466A403A7DD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018344B-2525-4AE9-AD95-20A925C97E35}" type="slidenum">
              <a:rPr lang="fr-FR" altLang="fr-FR" smtClean="0"/>
              <a:pPr fontAlgn="base">
                <a:spcBef>
                  <a:spcPct val="0"/>
                </a:spcBef>
                <a:spcAft>
                  <a:spcPct val="0"/>
                </a:spcAft>
              </a:pPr>
              <a:t>4</a:t>
            </a:fld>
            <a:endParaRPr lang="fr-FR" alt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a:extLst>
              <a:ext uri="{FF2B5EF4-FFF2-40B4-BE49-F238E27FC236}">
                <a16:creationId xmlns:a16="http://schemas.microsoft.com/office/drawing/2014/main" id="{BD75172D-8D20-4F67-8FEC-F56EA64D5FD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Espace réservé des commentaires 2">
            <a:extLst>
              <a:ext uri="{FF2B5EF4-FFF2-40B4-BE49-F238E27FC236}">
                <a16:creationId xmlns:a16="http://schemas.microsoft.com/office/drawing/2014/main" id="{8C1AC614-4FDF-4833-B69D-1936046627A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11268" name="Espace réservé du numéro de diapositive 3">
            <a:extLst>
              <a:ext uri="{FF2B5EF4-FFF2-40B4-BE49-F238E27FC236}">
                <a16:creationId xmlns:a16="http://schemas.microsoft.com/office/drawing/2014/main" id="{C8E171D7-BD0B-4A0D-A7A7-344D6B94DDC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12F3379-F7E3-4BFC-9917-E0408D59FC36}" type="slidenum">
              <a:rPr lang="fr-FR" altLang="fr-FR" smtClean="0"/>
              <a:pPr fontAlgn="base">
                <a:spcBef>
                  <a:spcPct val="0"/>
                </a:spcBef>
                <a:spcAft>
                  <a:spcPct val="0"/>
                </a:spcAft>
              </a:pPr>
              <a:t>5</a:t>
            </a:fld>
            <a:endParaRPr lang="fr-FR" alt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a:extLst>
              <a:ext uri="{FF2B5EF4-FFF2-40B4-BE49-F238E27FC236}">
                <a16:creationId xmlns:a16="http://schemas.microsoft.com/office/drawing/2014/main" id="{1E8BFB7B-E719-40FE-AEC9-497A15C0517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Espace réservé des commentaires 2">
            <a:extLst>
              <a:ext uri="{FF2B5EF4-FFF2-40B4-BE49-F238E27FC236}">
                <a16:creationId xmlns:a16="http://schemas.microsoft.com/office/drawing/2014/main" id="{83A5B5C5-18A4-496A-BAF6-1E468C96909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13316" name="Espace réservé du numéro de diapositive 3">
            <a:extLst>
              <a:ext uri="{FF2B5EF4-FFF2-40B4-BE49-F238E27FC236}">
                <a16:creationId xmlns:a16="http://schemas.microsoft.com/office/drawing/2014/main" id="{6FFF74F3-6ED8-46D6-BD42-4B801A9333A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6030473-D080-4490-932B-5B56E87203FD}" type="slidenum">
              <a:rPr lang="fr-FR" altLang="fr-FR" smtClean="0"/>
              <a:pPr fontAlgn="base">
                <a:spcBef>
                  <a:spcPct val="0"/>
                </a:spcBef>
                <a:spcAft>
                  <a:spcPct val="0"/>
                </a:spcAft>
              </a:pPr>
              <a:t>6</a:t>
            </a:fld>
            <a:endParaRPr lang="fr-FR" alt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a:extLst>
              <a:ext uri="{FF2B5EF4-FFF2-40B4-BE49-F238E27FC236}">
                <a16:creationId xmlns:a16="http://schemas.microsoft.com/office/drawing/2014/main" id="{941E5269-7283-49D2-A74C-334A0CB7E8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Espace réservé des commentaires 2">
            <a:extLst>
              <a:ext uri="{FF2B5EF4-FFF2-40B4-BE49-F238E27FC236}">
                <a16:creationId xmlns:a16="http://schemas.microsoft.com/office/drawing/2014/main" id="{3C187D2A-B262-41D7-8D46-BA73EE93206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15364" name="Espace réservé du numéro de diapositive 3">
            <a:extLst>
              <a:ext uri="{FF2B5EF4-FFF2-40B4-BE49-F238E27FC236}">
                <a16:creationId xmlns:a16="http://schemas.microsoft.com/office/drawing/2014/main" id="{BBCBDE0E-351D-4E2E-8124-F8B93FA812A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A224377-5091-4FD5-83D5-E9DD97DF1F30}" type="slidenum">
              <a:rPr lang="fr-FR" altLang="fr-FR" smtClean="0"/>
              <a:pPr fontAlgn="base">
                <a:spcBef>
                  <a:spcPct val="0"/>
                </a:spcBef>
                <a:spcAft>
                  <a:spcPct val="0"/>
                </a:spcAft>
              </a:pPr>
              <a:t>7</a:t>
            </a:fld>
            <a:endParaRPr lang="fr-FR" alt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a:extLst>
              <a:ext uri="{FF2B5EF4-FFF2-40B4-BE49-F238E27FC236}">
                <a16:creationId xmlns:a16="http://schemas.microsoft.com/office/drawing/2014/main" id="{C0A6E278-15BF-42E6-ABD0-54A3A9A901B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ce réservé des commentaires 2">
            <a:extLst>
              <a:ext uri="{FF2B5EF4-FFF2-40B4-BE49-F238E27FC236}">
                <a16:creationId xmlns:a16="http://schemas.microsoft.com/office/drawing/2014/main" id="{6F3A70DD-749F-4DEC-841C-B2A9DE8EE89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17412" name="Espace réservé du numéro de diapositive 3">
            <a:extLst>
              <a:ext uri="{FF2B5EF4-FFF2-40B4-BE49-F238E27FC236}">
                <a16:creationId xmlns:a16="http://schemas.microsoft.com/office/drawing/2014/main" id="{5F00F5D7-D948-464A-A3E9-3B6B18A3A8B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A4BF464-2A3A-4D6D-A3B0-64727BC60923}" type="slidenum">
              <a:rPr lang="fr-FR" altLang="fr-FR" smtClean="0"/>
              <a:pPr fontAlgn="base">
                <a:spcBef>
                  <a:spcPct val="0"/>
                </a:spcBef>
                <a:spcAft>
                  <a:spcPct val="0"/>
                </a:spcAft>
              </a:pPr>
              <a:t>8</a:t>
            </a:fld>
            <a:endParaRPr lang="fr-FR" alt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6"/>
            <a:ext cx="8420100" cy="1470025"/>
          </a:xfrm>
        </p:spPr>
        <p:txBody>
          <a:bodyPr/>
          <a:lstStyle/>
          <a:p>
            <a:r>
              <a:rPr lang="fr-FR"/>
              <a:t>Modifiez le style du titre</a:t>
            </a: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9C05F0C-128D-4FE5-B588-262EC5E36806}"/>
              </a:ext>
            </a:extLst>
          </p:cNvPr>
          <p:cNvSpPr>
            <a:spLocks noGrp="1"/>
          </p:cNvSpPr>
          <p:nvPr>
            <p:ph type="dt" sz="half" idx="10"/>
          </p:nvPr>
        </p:nvSpPr>
        <p:spPr/>
        <p:txBody>
          <a:bodyPr/>
          <a:lstStyle>
            <a:lvl1pPr>
              <a:defRPr/>
            </a:lvl1pPr>
          </a:lstStyle>
          <a:p>
            <a:pPr>
              <a:defRPr/>
            </a:pPr>
            <a:fld id="{0D02F437-B69F-462C-B464-760DC55FBCC8}" type="datetime1">
              <a:rPr lang="fr-FR"/>
              <a:pPr>
                <a:defRPr/>
              </a:pPr>
              <a:t>14/01/2019</a:t>
            </a:fld>
            <a:endParaRPr lang="fr-FR"/>
          </a:p>
        </p:txBody>
      </p:sp>
      <p:sp>
        <p:nvSpPr>
          <p:cNvPr id="5" name="Espace réservé du pied de page 4">
            <a:extLst>
              <a:ext uri="{FF2B5EF4-FFF2-40B4-BE49-F238E27FC236}">
                <a16:creationId xmlns:a16="http://schemas.microsoft.com/office/drawing/2014/main" id="{55279726-EC70-4830-A34B-A8F8C80A8063}"/>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882F5C6D-89AA-4C92-B09F-93FEE3E7EAD0}"/>
              </a:ext>
            </a:extLst>
          </p:cNvPr>
          <p:cNvSpPr>
            <a:spLocks noGrp="1"/>
          </p:cNvSpPr>
          <p:nvPr>
            <p:ph type="sldNum" sz="quarter" idx="12"/>
          </p:nvPr>
        </p:nvSpPr>
        <p:spPr/>
        <p:txBody>
          <a:bodyPr/>
          <a:lstStyle>
            <a:lvl1pPr>
              <a:defRPr/>
            </a:lvl1pPr>
          </a:lstStyle>
          <a:p>
            <a:pPr>
              <a:defRPr/>
            </a:pPr>
            <a:fld id="{00B50B6E-DE64-4390-98A5-5FD9B4D8D961}" type="slidenum">
              <a:rPr lang="fr-FR"/>
              <a:pPr>
                <a:defRPr/>
              </a:pPr>
              <a:t>‹N°›</a:t>
            </a:fld>
            <a:endParaRPr lang="fr-FR"/>
          </a:p>
        </p:txBody>
      </p:sp>
    </p:spTree>
    <p:extLst>
      <p:ext uri="{BB962C8B-B14F-4D97-AF65-F5344CB8AC3E}">
        <p14:creationId xmlns:p14="http://schemas.microsoft.com/office/powerpoint/2010/main" val="1696923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548F963-6128-42AA-9A1A-30344A79F40B}"/>
              </a:ext>
            </a:extLst>
          </p:cNvPr>
          <p:cNvSpPr>
            <a:spLocks noGrp="1"/>
          </p:cNvSpPr>
          <p:nvPr>
            <p:ph type="dt" sz="half" idx="10"/>
          </p:nvPr>
        </p:nvSpPr>
        <p:spPr/>
        <p:txBody>
          <a:bodyPr/>
          <a:lstStyle>
            <a:lvl1pPr>
              <a:defRPr/>
            </a:lvl1pPr>
          </a:lstStyle>
          <a:p>
            <a:pPr>
              <a:defRPr/>
            </a:pPr>
            <a:fld id="{9F0A2DCC-5B4A-4B3B-81F2-123587B86954}" type="datetime1">
              <a:rPr lang="fr-FR"/>
              <a:pPr>
                <a:defRPr/>
              </a:pPr>
              <a:t>14/01/2019</a:t>
            </a:fld>
            <a:endParaRPr lang="fr-FR"/>
          </a:p>
        </p:txBody>
      </p:sp>
      <p:sp>
        <p:nvSpPr>
          <p:cNvPr id="5" name="Espace réservé du pied de page 4">
            <a:extLst>
              <a:ext uri="{FF2B5EF4-FFF2-40B4-BE49-F238E27FC236}">
                <a16:creationId xmlns:a16="http://schemas.microsoft.com/office/drawing/2014/main" id="{65AE0EBB-DABD-4594-AFC7-E6780C13FE42}"/>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CADEA8A-1D35-40F7-9F89-12CCDAEAD36D}"/>
              </a:ext>
            </a:extLst>
          </p:cNvPr>
          <p:cNvSpPr>
            <a:spLocks noGrp="1"/>
          </p:cNvSpPr>
          <p:nvPr>
            <p:ph type="sldNum" sz="quarter" idx="12"/>
          </p:nvPr>
        </p:nvSpPr>
        <p:spPr/>
        <p:txBody>
          <a:bodyPr/>
          <a:lstStyle>
            <a:lvl1pPr>
              <a:defRPr/>
            </a:lvl1pPr>
          </a:lstStyle>
          <a:p>
            <a:pPr>
              <a:defRPr/>
            </a:pPr>
            <a:fld id="{AC389F79-8BFF-4FFB-A367-2DFE7AF8AE21}" type="slidenum">
              <a:rPr lang="fr-FR"/>
              <a:pPr>
                <a:defRPr/>
              </a:pPr>
              <a:t>‹N°›</a:t>
            </a:fld>
            <a:endParaRPr lang="fr-FR"/>
          </a:p>
        </p:txBody>
      </p:sp>
    </p:spTree>
    <p:extLst>
      <p:ext uri="{BB962C8B-B14F-4D97-AF65-F5344CB8AC3E}">
        <p14:creationId xmlns:p14="http://schemas.microsoft.com/office/powerpoint/2010/main" val="3912917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181850" y="274639"/>
            <a:ext cx="222885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95300" y="274639"/>
            <a:ext cx="652145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8FD95C1-9282-48C3-8E3B-5B0CE2C13A77}"/>
              </a:ext>
            </a:extLst>
          </p:cNvPr>
          <p:cNvSpPr>
            <a:spLocks noGrp="1"/>
          </p:cNvSpPr>
          <p:nvPr>
            <p:ph type="dt" sz="half" idx="10"/>
          </p:nvPr>
        </p:nvSpPr>
        <p:spPr/>
        <p:txBody>
          <a:bodyPr/>
          <a:lstStyle>
            <a:lvl1pPr>
              <a:defRPr/>
            </a:lvl1pPr>
          </a:lstStyle>
          <a:p>
            <a:pPr>
              <a:defRPr/>
            </a:pPr>
            <a:fld id="{DC55E8E3-C051-4AF1-B80F-3774C650DE35}" type="datetime1">
              <a:rPr lang="fr-FR"/>
              <a:pPr>
                <a:defRPr/>
              </a:pPr>
              <a:t>14/01/2019</a:t>
            </a:fld>
            <a:endParaRPr lang="fr-FR"/>
          </a:p>
        </p:txBody>
      </p:sp>
      <p:sp>
        <p:nvSpPr>
          <p:cNvPr id="5" name="Espace réservé du pied de page 4">
            <a:extLst>
              <a:ext uri="{FF2B5EF4-FFF2-40B4-BE49-F238E27FC236}">
                <a16:creationId xmlns:a16="http://schemas.microsoft.com/office/drawing/2014/main" id="{843E10B5-1AF2-46D1-AF0F-5C215148118A}"/>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B40CD67-02C0-41D7-BE0A-438A60744F57}"/>
              </a:ext>
            </a:extLst>
          </p:cNvPr>
          <p:cNvSpPr>
            <a:spLocks noGrp="1"/>
          </p:cNvSpPr>
          <p:nvPr>
            <p:ph type="sldNum" sz="quarter" idx="12"/>
          </p:nvPr>
        </p:nvSpPr>
        <p:spPr/>
        <p:txBody>
          <a:bodyPr/>
          <a:lstStyle>
            <a:lvl1pPr>
              <a:defRPr/>
            </a:lvl1pPr>
          </a:lstStyle>
          <a:p>
            <a:pPr>
              <a:defRPr/>
            </a:pPr>
            <a:fld id="{231B2B0F-EEF8-43F2-A12D-227F37D932FA}" type="slidenum">
              <a:rPr lang="fr-FR"/>
              <a:pPr>
                <a:defRPr/>
              </a:pPr>
              <a:t>‹N°›</a:t>
            </a:fld>
            <a:endParaRPr lang="fr-FR"/>
          </a:p>
        </p:txBody>
      </p:sp>
    </p:spTree>
    <p:extLst>
      <p:ext uri="{BB962C8B-B14F-4D97-AF65-F5344CB8AC3E}">
        <p14:creationId xmlns:p14="http://schemas.microsoft.com/office/powerpoint/2010/main" val="590482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868D439-B6BC-4EAB-AC4F-FD00ABC2CA14}"/>
              </a:ext>
            </a:extLst>
          </p:cNvPr>
          <p:cNvSpPr>
            <a:spLocks noGrp="1"/>
          </p:cNvSpPr>
          <p:nvPr>
            <p:ph type="dt" sz="half" idx="10"/>
          </p:nvPr>
        </p:nvSpPr>
        <p:spPr/>
        <p:txBody>
          <a:bodyPr/>
          <a:lstStyle>
            <a:lvl1pPr>
              <a:defRPr/>
            </a:lvl1pPr>
          </a:lstStyle>
          <a:p>
            <a:pPr>
              <a:defRPr/>
            </a:pPr>
            <a:fld id="{CEC05D03-0FF8-4C3A-8EC9-58668E9FEEDE}" type="datetime1">
              <a:rPr lang="fr-FR"/>
              <a:pPr>
                <a:defRPr/>
              </a:pPr>
              <a:t>14/01/2019</a:t>
            </a:fld>
            <a:endParaRPr lang="fr-FR"/>
          </a:p>
        </p:txBody>
      </p:sp>
      <p:sp>
        <p:nvSpPr>
          <p:cNvPr id="5" name="Espace réservé du pied de page 4">
            <a:extLst>
              <a:ext uri="{FF2B5EF4-FFF2-40B4-BE49-F238E27FC236}">
                <a16:creationId xmlns:a16="http://schemas.microsoft.com/office/drawing/2014/main" id="{3B4454BD-3FCF-4543-9854-3CD04F08663A}"/>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175CDF8-6C2D-4A25-B95A-C3847AC07571}"/>
              </a:ext>
            </a:extLst>
          </p:cNvPr>
          <p:cNvSpPr>
            <a:spLocks noGrp="1"/>
          </p:cNvSpPr>
          <p:nvPr>
            <p:ph type="sldNum" sz="quarter" idx="12"/>
          </p:nvPr>
        </p:nvSpPr>
        <p:spPr/>
        <p:txBody>
          <a:bodyPr/>
          <a:lstStyle>
            <a:lvl1pPr>
              <a:defRPr/>
            </a:lvl1pPr>
          </a:lstStyle>
          <a:p>
            <a:pPr>
              <a:defRPr/>
            </a:pPr>
            <a:fld id="{F278405A-0095-43CB-B714-82BF01D1DE13}" type="slidenum">
              <a:rPr lang="fr-FR"/>
              <a:pPr>
                <a:defRPr/>
              </a:pPr>
              <a:t>‹N°›</a:t>
            </a:fld>
            <a:endParaRPr lang="fr-FR"/>
          </a:p>
        </p:txBody>
      </p:sp>
    </p:spTree>
    <p:extLst>
      <p:ext uri="{BB962C8B-B14F-4D97-AF65-F5344CB8AC3E}">
        <p14:creationId xmlns:p14="http://schemas.microsoft.com/office/powerpoint/2010/main" val="159281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4406901"/>
            <a:ext cx="84201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a:extLst>
              <a:ext uri="{FF2B5EF4-FFF2-40B4-BE49-F238E27FC236}">
                <a16:creationId xmlns:a16="http://schemas.microsoft.com/office/drawing/2014/main" id="{47B65EE0-49F5-4A15-8BE3-1822CAB53D3D}"/>
              </a:ext>
            </a:extLst>
          </p:cNvPr>
          <p:cNvSpPr>
            <a:spLocks noGrp="1"/>
          </p:cNvSpPr>
          <p:nvPr>
            <p:ph type="dt" sz="half" idx="10"/>
          </p:nvPr>
        </p:nvSpPr>
        <p:spPr/>
        <p:txBody>
          <a:bodyPr/>
          <a:lstStyle>
            <a:lvl1pPr>
              <a:defRPr/>
            </a:lvl1pPr>
          </a:lstStyle>
          <a:p>
            <a:pPr>
              <a:defRPr/>
            </a:pPr>
            <a:fld id="{7B8395AD-20A9-4D05-A4E7-9722B993B97C}" type="datetime1">
              <a:rPr lang="fr-FR"/>
              <a:pPr>
                <a:defRPr/>
              </a:pPr>
              <a:t>14/01/2019</a:t>
            </a:fld>
            <a:endParaRPr lang="fr-FR"/>
          </a:p>
        </p:txBody>
      </p:sp>
      <p:sp>
        <p:nvSpPr>
          <p:cNvPr id="5" name="Espace réservé du pied de page 4">
            <a:extLst>
              <a:ext uri="{FF2B5EF4-FFF2-40B4-BE49-F238E27FC236}">
                <a16:creationId xmlns:a16="http://schemas.microsoft.com/office/drawing/2014/main" id="{B77A7565-23D9-45CA-A8B3-31A52D2D8629}"/>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64D25EEE-0DE5-405A-B002-CA3A3AC07D8B}"/>
              </a:ext>
            </a:extLst>
          </p:cNvPr>
          <p:cNvSpPr>
            <a:spLocks noGrp="1"/>
          </p:cNvSpPr>
          <p:nvPr>
            <p:ph type="sldNum" sz="quarter" idx="12"/>
          </p:nvPr>
        </p:nvSpPr>
        <p:spPr/>
        <p:txBody>
          <a:bodyPr/>
          <a:lstStyle>
            <a:lvl1pPr>
              <a:defRPr/>
            </a:lvl1pPr>
          </a:lstStyle>
          <a:p>
            <a:pPr>
              <a:defRPr/>
            </a:pPr>
            <a:fld id="{6ED57EC5-2F46-40F6-A363-BBC750E4A4B3}" type="slidenum">
              <a:rPr lang="fr-FR"/>
              <a:pPr>
                <a:defRPr/>
              </a:pPr>
              <a:t>‹N°›</a:t>
            </a:fld>
            <a:endParaRPr lang="fr-FR"/>
          </a:p>
        </p:txBody>
      </p:sp>
    </p:spTree>
    <p:extLst>
      <p:ext uri="{BB962C8B-B14F-4D97-AF65-F5344CB8AC3E}">
        <p14:creationId xmlns:p14="http://schemas.microsoft.com/office/powerpoint/2010/main" val="2555340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455D0DBA-35A1-45ED-B129-1D44C8998BD4}"/>
              </a:ext>
            </a:extLst>
          </p:cNvPr>
          <p:cNvSpPr>
            <a:spLocks noGrp="1"/>
          </p:cNvSpPr>
          <p:nvPr>
            <p:ph type="dt" sz="half" idx="10"/>
          </p:nvPr>
        </p:nvSpPr>
        <p:spPr/>
        <p:txBody>
          <a:bodyPr/>
          <a:lstStyle>
            <a:lvl1pPr>
              <a:defRPr/>
            </a:lvl1pPr>
          </a:lstStyle>
          <a:p>
            <a:pPr>
              <a:defRPr/>
            </a:pPr>
            <a:fld id="{DF1B9795-8559-465F-ACC8-9F19EA7EDDA1}" type="datetime1">
              <a:rPr lang="fr-FR"/>
              <a:pPr>
                <a:defRPr/>
              </a:pPr>
              <a:t>14/01/2019</a:t>
            </a:fld>
            <a:endParaRPr lang="fr-FR"/>
          </a:p>
        </p:txBody>
      </p:sp>
      <p:sp>
        <p:nvSpPr>
          <p:cNvPr id="6" name="Espace réservé du pied de page 4">
            <a:extLst>
              <a:ext uri="{FF2B5EF4-FFF2-40B4-BE49-F238E27FC236}">
                <a16:creationId xmlns:a16="http://schemas.microsoft.com/office/drawing/2014/main" id="{34DECCDB-3E94-4660-ADA7-11745BB56035}"/>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E2A311EA-2A12-480D-A569-6AA7142BA825}"/>
              </a:ext>
            </a:extLst>
          </p:cNvPr>
          <p:cNvSpPr>
            <a:spLocks noGrp="1"/>
          </p:cNvSpPr>
          <p:nvPr>
            <p:ph type="sldNum" sz="quarter" idx="12"/>
          </p:nvPr>
        </p:nvSpPr>
        <p:spPr/>
        <p:txBody>
          <a:bodyPr/>
          <a:lstStyle>
            <a:lvl1pPr>
              <a:defRPr/>
            </a:lvl1pPr>
          </a:lstStyle>
          <a:p>
            <a:pPr>
              <a:defRPr/>
            </a:pPr>
            <a:fld id="{230C16B2-71AE-47B7-B9CE-6F17612F80CC}" type="slidenum">
              <a:rPr lang="fr-FR"/>
              <a:pPr>
                <a:defRPr/>
              </a:pPr>
              <a:t>‹N°›</a:t>
            </a:fld>
            <a:endParaRPr lang="fr-FR"/>
          </a:p>
        </p:txBody>
      </p:sp>
    </p:spTree>
    <p:extLst>
      <p:ext uri="{BB962C8B-B14F-4D97-AF65-F5344CB8AC3E}">
        <p14:creationId xmlns:p14="http://schemas.microsoft.com/office/powerpoint/2010/main" val="1503640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2997B6DA-E1B4-4BE4-A583-48D49AF5DD44}"/>
              </a:ext>
            </a:extLst>
          </p:cNvPr>
          <p:cNvSpPr>
            <a:spLocks noGrp="1"/>
          </p:cNvSpPr>
          <p:nvPr>
            <p:ph type="dt" sz="half" idx="10"/>
          </p:nvPr>
        </p:nvSpPr>
        <p:spPr/>
        <p:txBody>
          <a:bodyPr/>
          <a:lstStyle>
            <a:lvl1pPr>
              <a:defRPr/>
            </a:lvl1pPr>
          </a:lstStyle>
          <a:p>
            <a:pPr>
              <a:defRPr/>
            </a:pPr>
            <a:fld id="{B5C73785-0E8A-4B30-87D5-048DABB15F4D}" type="datetime1">
              <a:rPr lang="fr-FR"/>
              <a:pPr>
                <a:defRPr/>
              </a:pPr>
              <a:t>14/01/2019</a:t>
            </a:fld>
            <a:endParaRPr lang="fr-FR"/>
          </a:p>
        </p:txBody>
      </p:sp>
      <p:sp>
        <p:nvSpPr>
          <p:cNvPr id="8" name="Espace réservé du pied de page 4">
            <a:extLst>
              <a:ext uri="{FF2B5EF4-FFF2-40B4-BE49-F238E27FC236}">
                <a16:creationId xmlns:a16="http://schemas.microsoft.com/office/drawing/2014/main" id="{7D235F01-B807-49E1-8587-A08815F52C9D}"/>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09422F3E-6713-479F-9F69-018413286766}"/>
              </a:ext>
            </a:extLst>
          </p:cNvPr>
          <p:cNvSpPr>
            <a:spLocks noGrp="1"/>
          </p:cNvSpPr>
          <p:nvPr>
            <p:ph type="sldNum" sz="quarter" idx="12"/>
          </p:nvPr>
        </p:nvSpPr>
        <p:spPr/>
        <p:txBody>
          <a:bodyPr/>
          <a:lstStyle>
            <a:lvl1pPr>
              <a:defRPr/>
            </a:lvl1pPr>
          </a:lstStyle>
          <a:p>
            <a:pPr>
              <a:defRPr/>
            </a:pPr>
            <a:fld id="{0BAEF87C-1D2A-40F1-BC6E-262130B7B0FE}" type="slidenum">
              <a:rPr lang="fr-FR"/>
              <a:pPr>
                <a:defRPr/>
              </a:pPr>
              <a:t>‹N°›</a:t>
            </a:fld>
            <a:endParaRPr lang="fr-FR"/>
          </a:p>
        </p:txBody>
      </p:sp>
    </p:spTree>
    <p:extLst>
      <p:ext uri="{BB962C8B-B14F-4D97-AF65-F5344CB8AC3E}">
        <p14:creationId xmlns:p14="http://schemas.microsoft.com/office/powerpoint/2010/main" val="328634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CECD2186-832D-482A-B1EF-2E6F875857C0}"/>
              </a:ext>
            </a:extLst>
          </p:cNvPr>
          <p:cNvSpPr>
            <a:spLocks noGrp="1"/>
          </p:cNvSpPr>
          <p:nvPr>
            <p:ph type="dt" sz="half" idx="10"/>
          </p:nvPr>
        </p:nvSpPr>
        <p:spPr/>
        <p:txBody>
          <a:bodyPr/>
          <a:lstStyle>
            <a:lvl1pPr>
              <a:defRPr/>
            </a:lvl1pPr>
          </a:lstStyle>
          <a:p>
            <a:pPr>
              <a:defRPr/>
            </a:pPr>
            <a:fld id="{AEE40DE1-7408-4121-8DC6-7421B40ED77D}" type="datetime1">
              <a:rPr lang="fr-FR"/>
              <a:pPr>
                <a:defRPr/>
              </a:pPr>
              <a:t>14/01/2019</a:t>
            </a:fld>
            <a:endParaRPr lang="fr-FR"/>
          </a:p>
        </p:txBody>
      </p:sp>
      <p:sp>
        <p:nvSpPr>
          <p:cNvPr id="4" name="Espace réservé du pied de page 4">
            <a:extLst>
              <a:ext uri="{FF2B5EF4-FFF2-40B4-BE49-F238E27FC236}">
                <a16:creationId xmlns:a16="http://schemas.microsoft.com/office/drawing/2014/main" id="{E8B89B98-F9A5-42C3-B4B2-37732392EB5C}"/>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FC16B9BD-B834-4191-A34C-D5183C5B76C6}"/>
              </a:ext>
            </a:extLst>
          </p:cNvPr>
          <p:cNvSpPr>
            <a:spLocks noGrp="1"/>
          </p:cNvSpPr>
          <p:nvPr>
            <p:ph type="sldNum" sz="quarter" idx="12"/>
          </p:nvPr>
        </p:nvSpPr>
        <p:spPr/>
        <p:txBody>
          <a:bodyPr/>
          <a:lstStyle>
            <a:lvl1pPr>
              <a:defRPr/>
            </a:lvl1pPr>
          </a:lstStyle>
          <a:p>
            <a:pPr>
              <a:defRPr/>
            </a:pPr>
            <a:fld id="{B51B21B6-C40B-400B-A11A-A96E4B207C45}" type="slidenum">
              <a:rPr lang="fr-FR"/>
              <a:pPr>
                <a:defRPr/>
              </a:pPr>
              <a:t>‹N°›</a:t>
            </a:fld>
            <a:endParaRPr lang="fr-FR"/>
          </a:p>
        </p:txBody>
      </p:sp>
    </p:spTree>
    <p:extLst>
      <p:ext uri="{BB962C8B-B14F-4D97-AF65-F5344CB8AC3E}">
        <p14:creationId xmlns:p14="http://schemas.microsoft.com/office/powerpoint/2010/main" val="2210503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33FCC687-FF2D-49C5-9332-2ECF26961104}"/>
              </a:ext>
            </a:extLst>
          </p:cNvPr>
          <p:cNvSpPr>
            <a:spLocks noGrp="1"/>
          </p:cNvSpPr>
          <p:nvPr>
            <p:ph type="dt" sz="half" idx="10"/>
          </p:nvPr>
        </p:nvSpPr>
        <p:spPr/>
        <p:txBody>
          <a:bodyPr/>
          <a:lstStyle>
            <a:lvl1pPr>
              <a:defRPr/>
            </a:lvl1pPr>
          </a:lstStyle>
          <a:p>
            <a:pPr>
              <a:defRPr/>
            </a:pPr>
            <a:fld id="{3DBB5C2E-A090-49B9-8908-9ECD2855FD3A}" type="datetime1">
              <a:rPr lang="fr-FR"/>
              <a:pPr>
                <a:defRPr/>
              </a:pPr>
              <a:t>14/01/2019</a:t>
            </a:fld>
            <a:endParaRPr lang="fr-FR"/>
          </a:p>
        </p:txBody>
      </p:sp>
      <p:sp>
        <p:nvSpPr>
          <p:cNvPr id="3" name="Espace réservé du pied de page 4">
            <a:extLst>
              <a:ext uri="{FF2B5EF4-FFF2-40B4-BE49-F238E27FC236}">
                <a16:creationId xmlns:a16="http://schemas.microsoft.com/office/drawing/2014/main" id="{81173D1A-3CCC-4F1B-9054-06BD0A559D40}"/>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B75DBFCE-875B-49AF-BE1F-3DC572A83FA3}"/>
              </a:ext>
            </a:extLst>
          </p:cNvPr>
          <p:cNvSpPr>
            <a:spLocks noGrp="1"/>
          </p:cNvSpPr>
          <p:nvPr>
            <p:ph type="sldNum" sz="quarter" idx="12"/>
          </p:nvPr>
        </p:nvSpPr>
        <p:spPr/>
        <p:txBody>
          <a:bodyPr/>
          <a:lstStyle>
            <a:lvl1pPr>
              <a:defRPr/>
            </a:lvl1pPr>
          </a:lstStyle>
          <a:p>
            <a:pPr>
              <a:defRPr/>
            </a:pPr>
            <a:fld id="{1D81C040-5A48-4112-A30F-5A4E73283D0A}" type="slidenum">
              <a:rPr lang="fr-FR"/>
              <a:pPr>
                <a:defRPr/>
              </a:pPr>
              <a:t>‹N°›</a:t>
            </a:fld>
            <a:endParaRPr lang="fr-FR"/>
          </a:p>
        </p:txBody>
      </p:sp>
    </p:spTree>
    <p:extLst>
      <p:ext uri="{BB962C8B-B14F-4D97-AF65-F5344CB8AC3E}">
        <p14:creationId xmlns:p14="http://schemas.microsoft.com/office/powerpoint/2010/main" val="2070938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0" y="273050"/>
            <a:ext cx="3259006"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a:extLst>
              <a:ext uri="{FF2B5EF4-FFF2-40B4-BE49-F238E27FC236}">
                <a16:creationId xmlns:a16="http://schemas.microsoft.com/office/drawing/2014/main" id="{50AD63CE-80BB-41DC-8EDB-D2724E9FB736}"/>
              </a:ext>
            </a:extLst>
          </p:cNvPr>
          <p:cNvSpPr>
            <a:spLocks noGrp="1"/>
          </p:cNvSpPr>
          <p:nvPr>
            <p:ph type="dt" sz="half" idx="10"/>
          </p:nvPr>
        </p:nvSpPr>
        <p:spPr/>
        <p:txBody>
          <a:bodyPr/>
          <a:lstStyle>
            <a:lvl1pPr>
              <a:defRPr/>
            </a:lvl1pPr>
          </a:lstStyle>
          <a:p>
            <a:pPr>
              <a:defRPr/>
            </a:pPr>
            <a:fld id="{079EE5A3-9962-4765-A54E-055BD79C5D1B}" type="datetime1">
              <a:rPr lang="fr-FR"/>
              <a:pPr>
                <a:defRPr/>
              </a:pPr>
              <a:t>14/01/2019</a:t>
            </a:fld>
            <a:endParaRPr lang="fr-FR"/>
          </a:p>
        </p:txBody>
      </p:sp>
      <p:sp>
        <p:nvSpPr>
          <p:cNvPr id="6" name="Espace réservé du pied de page 4">
            <a:extLst>
              <a:ext uri="{FF2B5EF4-FFF2-40B4-BE49-F238E27FC236}">
                <a16:creationId xmlns:a16="http://schemas.microsoft.com/office/drawing/2014/main" id="{3D88DDEF-02A0-4292-891A-F1D5C5902FE7}"/>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11B6FCC4-8743-4E69-9715-AB1597D7273A}"/>
              </a:ext>
            </a:extLst>
          </p:cNvPr>
          <p:cNvSpPr>
            <a:spLocks noGrp="1"/>
          </p:cNvSpPr>
          <p:nvPr>
            <p:ph type="sldNum" sz="quarter" idx="12"/>
          </p:nvPr>
        </p:nvSpPr>
        <p:spPr/>
        <p:txBody>
          <a:bodyPr/>
          <a:lstStyle>
            <a:lvl1pPr>
              <a:defRPr/>
            </a:lvl1pPr>
          </a:lstStyle>
          <a:p>
            <a:pPr>
              <a:defRPr/>
            </a:pPr>
            <a:fld id="{3F02202F-9D57-4EF3-9E46-59E15468AD5E}" type="slidenum">
              <a:rPr lang="fr-FR"/>
              <a:pPr>
                <a:defRPr/>
              </a:pPr>
              <a:t>‹N°›</a:t>
            </a:fld>
            <a:endParaRPr lang="fr-FR"/>
          </a:p>
        </p:txBody>
      </p:sp>
    </p:spTree>
    <p:extLst>
      <p:ext uri="{BB962C8B-B14F-4D97-AF65-F5344CB8AC3E}">
        <p14:creationId xmlns:p14="http://schemas.microsoft.com/office/powerpoint/2010/main" val="2031290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645" y="4800600"/>
            <a:ext cx="59436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a:extLst>
              <a:ext uri="{FF2B5EF4-FFF2-40B4-BE49-F238E27FC236}">
                <a16:creationId xmlns:a16="http://schemas.microsoft.com/office/drawing/2014/main" id="{A2FF93D6-D1A9-4B9A-A39F-8E9D3170A76C}"/>
              </a:ext>
            </a:extLst>
          </p:cNvPr>
          <p:cNvSpPr>
            <a:spLocks noGrp="1"/>
          </p:cNvSpPr>
          <p:nvPr>
            <p:ph type="dt" sz="half" idx="10"/>
          </p:nvPr>
        </p:nvSpPr>
        <p:spPr/>
        <p:txBody>
          <a:bodyPr/>
          <a:lstStyle>
            <a:lvl1pPr>
              <a:defRPr/>
            </a:lvl1pPr>
          </a:lstStyle>
          <a:p>
            <a:pPr>
              <a:defRPr/>
            </a:pPr>
            <a:fld id="{112E4310-3A3D-4EED-938E-40511D84ADDB}" type="datetime1">
              <a:rPr lang="fr-FR"/>
              <a:pPr>
                <a:defRPr/>
              </a:pPr>
              <a:t>14/01/2019</a:t>
            </a:fld>
            <a:endParaRPr lang="fr-FR"/>
          </a:p>
        </p:txBody>
      </p:sp>
      <p:sp>
        <p:nvSpPr>
          <p:cNvPr id="6" name="Espace réservé du pied de page 4">
            <a:extLst>
              <a:ext uri="{FF2B5EF4-FFF2-40B4-BE49-F238E27FC236}">
                <a16:creationId xmlns:a16="http://schemas.microsoft.com/office/drawing/2014/main" id="{AE048AD3-0F4B-4A22-BDA4-9F49517A92E1}"/>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1862FD42-D24B-4757-A93D-3DA3DAD8C0D8}"/>
              </a:ext>
            </a:extLst>
          </p:cNvPr>
          <p:cNvSpPr>
            <a:spLocks noGrp="1"/>
          </p:cNvSpPr>
          <p:nvPr>
            <p:ph type="sldNum" sz="quarter" idx="12"/>
          </p:nvPr>
        </p:nvSpPr>
        <p:spPr/>
        <p:txBody>
          <a:bodyPr/>
          <a:lstStyle>
            <a:lvl1pPr>
              <a:defRPr/>
            </a:lvl1pPr>
          </a:lstStyle>
          <a:p>
            <a:pPr>
              <a:defRPr/>
            </a:pPr>
            <a:fld id="{4A3A9230-6D91-45F3-BAEA-8F369950A412}" type="slidenum">
              <a:rPr lang="fr-FR"/>
              <a:pPr>
                <a:defRPr/>
              </a:pPr>
              <a:t>‹N°›</a:t>
            </a:fld>
            <a:endParaRPr lang="fr-FR"/>
          </a:p>
        </p:txBody>
      </p:sp>
    </p:spTree>
    <p:extLst>
      <p:ext uri="{BB962C8B-B14F-4D97-AF65-F5344CB8AC3E}">
        <p14:creationId xmlns:p14="http://schemas.microsoft.com/office/powerpoint/2010/main" val="882502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A88BDCEF-0C25-4456-B383-51BC7D81BBB3}"/>
              </a:ext>
            </a:extLst>
          </p:cNvPr>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7" name="Espace réservé du texte 2">
            <a:extLst>
              <a:ext uri="{FF2B5EF4-FFF2-40B4-BE49-F238E27FC236}">
                <a16:creationId xmlns:a16="http://schemas.microsoft.com/office/drawing/2014/main" id="{CFDDA98E-1A99-4877-8A1E-DA101705E9CE}"/>
              </a:ext>
            </a:extLst>
          </p:cNvPr>
          <p:cNvSpPr>
            <a:spLocks noGrp="1" noChangeArrowheads="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745DA30A-FAF8-4B21-AC1E-5EF8DDA75A2C}"/>
              </a:ext>
            </a:extLst>
          </p:cNvPr>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64287D6-A6E4-4583-9546-F151325BAD1B}" type="datetime1">
              <a:rPr lang="fr-FR"/>
              <a:pPr>
                <a:defRPr/>
              </a:pPr>
              <a:t>14/01/2019</a:t>
            </a:fld>
            <a:endParaRPr lang="fr-FR"/>
          </a:p>
        </p:txBody>
      </p:sp>
      <p:sp>
        <p:nvSpPr>
          <p:cNvPr id="5" name="Espace réservé du pied de page 4">
            <a:extLst>
              <a:ext uri="{FF2B5EF4-FFF2-40B4-BE49-F238E27FC236}">
                <a16:creationId xmlns:a16="http://schemas.microsoft.com/office/drawing/2014/main" id="{C63F2946-8F34-4FF8-ADEE-51A60205BAB2}"/>
              </a:ext>
            </a:extLst>
          </p:cNvPr>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a:extLst>
              <a:ext uri="{FF2B5EF4-FFF2-40B4-BE49-F238E27FC236}">
                <a16:creationId xmlns:a16="http://schemas.microsoft.com/office/drawing/2014/main" id="{2DADACB7-73E1-45A1-B241-9EC9EA5C8E22}"/>
              </a:ext>
            </a:extLst>
          </p:cNvPr>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E3673A1B-CE94-4BF6-86A0-3AEF36BD8D3B}"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1029A"/>
        </a:solidFill>
        <a:effectLst/>
      </p:bgPr>
    </p:bg>
    <p:spTree>
      <p:nvGrpSpPr>
        <p:cNvPr id="1" name=""/>
        <p:cNvGrpSpPr/>
        <p:nvPr/>
      </p:nvGrpSpPr>
      <p:grpSpPr>
        <a:xfrm>
          <a:off x="0" y="0"/>
          <a:ext cx="0" cy="0"/>
          <a:chOff x="0" y="0"/>
          <a:chExt cx="0" cy="0"/>
        </a:xfrm>
      </p:grpSpPr>
      <p:sp>
        <p:nvSpPr>
          <p:cNvPr id="3074" name="Titre 1">
            <a:extLst>
              <a:ext uri="{FF2B5EF4-FFF2-40B4-BE49-F238E27FC236}">
                <a16:creationId xmlns:a16="http://schemas.microsoft.com/office/drawing/2014/main" id="{1C69588B-A146-4692-B982-F0E051D3A28C}"/>
              </a:ext>
            </a:extLst>
          </p:cNvPr>
          <p:cNvSpPr txBox="1">
            <a:spLocks noChangeArrowheads="1"/>
          </p:cNvSpPr>
          <p:nvPr/>
        </p:nvSpPr>
        <p:spPr bwMode="auto">
          <a:xfrm>
            <a:off x="0" y="307182"/>
            <a:ext cx="9906000" cy="1295400"/>
          </a:xfrm>
          <a:prstGeom prst="rect">
            <a:avLst/>
          </a:prstGeom>
          <a:solidFill>
            <a:srgbClr val="21029A"/>
          </a:solidFill>
          <a:ln w="9525">
            <a:solidFill>
              <a:srgbClr val="21029A"/>
            </a:solidFill>
            <a:miter lim="800000"/>
            <a:headEnd/>
            <a:tailEnd/>
          </a:ln>
        </p:spPr>
        <p:txBody>
          <a:bodyPr lIns="87269" tIns="43634" rIns="87269" bIns="43634"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fr-FR" altLang="fr-FR" sz="3600" b="1" dirty="0">
                <a:ln>
                  <a:solidFill>
                    <a:schemeClr val="bg1"/>
                  </a:solidFill>
                </a:ln>
                <a:solidFill>
                  <a:schemeClr val="bg1"/>
                </a:solidFill>
                <a:latin typeface="Arial" panose="020B0604020202020204" pitchFamily="34" charset="0"/>
                <a:cs typeface="Arial" panose="020B0604020202020204" pitchFamily="34" charset="0"/>
              </a:rPr>
              <a:t>FEDERATION FRANÇAISE </a:t>
            </a:r>
          </a:p>
          <a:p>
            <a:pPr algn="ctr" eaLnBrk="1" hangingPunct="1">
              <a:spcBef>
                <a:spcPct val="0"/>
              </a:spcBef>
              <a:buFontTx/>
              <a:buNone/>
              <a:defRPr/>
            </a:pPr>
            <a:r>
              <a:rPr lang="fr-FR" altLang="fr-FR" sz="3600" b="1" dirty="0">
                <a:ln>
                  <a:solidFill>
                    <a:schemeClr val="bg1"/>
                  </a:solidFill>
                </a:ln>
                <a:solidFill>
                  <a:schemeClr val="bg1"/>
                </a:solidFill>
                <a:latin typeface="Arial" panose="020B0604020202020204" pitchFamily="34" charset="0"/>
                <a:cs typeface="Arial" panose="020B0604020202020204" pitchFamily="34" charset="0"/>
              </a:rPr>
              <a:t>DE PETANQUE ET DE JEU PROVENÇAL</a:t>
            </a:r>
            <a:endParaRPr lang="fr-FR" altLang="fr-FR" sz="4800" b="1" dirty="0">
              <a:ln>
                <a:solidFill>
                  <a:schemeClr val="bg1"/>
                </a:solidFill>
              </a:ln>
              <a:solidFill>
                <a:schemeClr val="bg1"/>
              </a:solidFill>
              <a:latin typeface="Arial" panose="020B0604020202020204" pitchFamily="34" charset="0"/>
              <a:cs typeface="Arial" panose="020B0604020202020204" pitchFamily="34" charset="0"/>
            </a:endParaRPr>
          </a:p>
        </p:txBody>
      </p:sp>
      <p:pic>
        <p:nvPicPr>
          <p:cNvPr id="3075" name="Image 1">
            <a:extLst>
              <a:ext uri="{FF2B5EF4-FFF2-40B4-BE49-F238E27FC236}">
                <a16:creationId xmlns:a16="http://schemas.microsoft.com/office/drawing/2014/main" id="{C8AC5232-9684-4BBA-B8DA-553C803EFF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0632" y="2110581"/>
            <a:ext cx="2632075" cy="26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itre 1">
            <a:extLst>
              <a:ext uri="{FF2B5EF4-FFF2-40B4-BE49-F238E27FC236}">
                <a16:creationId xmlns:a16="http://schemas.microsoft.com/office/drawing/2014/main" id="{A0C1409B-62E0-41C8-9A66-7AF431D7FB36}"/>
              </a:ext>
            </a:extLst>
          </p:cNvPr>
          <p:cNvSpPr txBox="1">
            <a:spLocks noChangeArrowheads="1"/>
          </p:cNvSpPr>
          <p:nvPr/>
        </p:nvSpPr>
        <p:spPr bwMode="auto">
          <a:xfrm>
            <a:off x="0" y="5184775"/>
            <a:ext cx="5673080" cy="1295400"/>
          </a:xfrm>
          <a:prstGeom prst="rect">
            <a:avLst/>
          </a:prstGeom>
          <a:solidFill>
            <a:srgbClr val="21029A"/>
          </a:solidFill>
          <a:ln w="9525">
            <a:solidFill>
              <a:srgbClr val="21029A"/>
            </a:solidFill>
            <a:miter lim="800000"/>
            <a:headEnd/>
            <a:tailEnd/>
          </a:ln>
        </p:spPr>
        <p:txBody>
          <a:bodyPr lIns="87269" tIns="43634" rIns="87269" bIns="43634"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fr-FR" altLang="fr-FR" b="1" dirty="0">
                <a:ln>
                  <a:solidFill>
                    <a:schemeClr val="bg1"/>
                  </a:solidFill>
                </a:ln>
                <a:solidFill>
                  <a:schemeClr val="bg1"/>
                </a:solidFill>
                <a:latin typeface="Helvetica" panose="020B0604020202020204" pitchFamily="34" charset="0"/>
                <a:cs typeface="Helvetica" panose="020B0604020202020204" pitchFamily="34" charset="0"/>
              </a:rPr>
              <a:t>Joseph CANTARELLI</a:t>
            </a:r>
          </a:p>
          <a:p>
            <a:pPr algn="ctr" eaLnBrk="1" hangingPunct="1">
              <a:spcBef>
                <a:spcPct val="0"/>
              </a:spcBef>
              <a:buFontTx/>
              <a:buNone/>
              <a:defRPr/>
            </a:pPr>
            <a:r>
              <a:rPr lang="fr-FR" altLang="fr-FR" dirty="0">
                <a:ln>
                  <a:solidFill>
                    <a:schemeClr val="bg1"/>
                  </a:solidFill>
                </a:ln>
                <a:solidFill>
                  <a:schemeClr val="bg1"/>
                </a:solidFill>
                <a:latin typeface="Helvetica" panose="020B0604020202020204" pitchFamily="34" charset="0"/>
                <a:cs typeface="Helvetica" panose="020B0604020202020204" pitchFamily="34" charset="0"/>
              </a:rPr>
              <a:t>Commission Jeu Provençal</a:t>
            </a:r>
            <a:endParaRPr lang="fr-FR" altLang="fr-FR" sz="4400" dirty="0">
              <a:ln>
                <a:solidFill>
                  <a:schemeClr val="bg1"/>
                </a:solidFill>
              </a:ln>
              <a:solidFill>
                <a:schemeClr val="bg1"/>
              </a:solidFill>
              <a:latin typeface="Helvetica" panose="020B0604020202020204" pitchFamily="34" charset="0"/>
              <a:cs typeface="Helvetica" panose="020B0604020202020204" pitchFamily="34" charset="0"/>
            </a:endParaRPr>
          </a:p>
        </p:txBody>
      </p:sp>
      <p:pic>
        <p:nvPicPr>
          <p:cNvPr id="3" name="Image 2">
            <a:extLst>
              <a:ext uri="{FF2B5EF4-FFF2-40B4-BE49-F238E27FC236}">
                <a16:creationId xmlns:a16="http://schemas.microsoft.com/office/drawing/2014/main" id="{E34CB350-1068-44ED-A2EC-522B28618B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7096" y="1775914"/>
            <a:ext cx="3770530" cy="484782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re 2">
            <a:extLst>
              <a:ext uri="{FF2B5EF4-FFF2-40B4-BE49-F238E27FC236}">
                <a16:creationId xmlns:a16="http://schemas.microsoft.com/office/drawing/2014/main" id="{FAC50C51-E4BF-49FB-AEF4-3EAEBD20DD85}"/>
              </a:ext>
            </a:extLst>
          </p:cNvPr>
          <p:cNvSpPr>
            <a:spLocks noGrp="1"/>
          </p:cNvSpPr>
          <p:nvPr>
            <p:ph type="ctrTitle"/>
          </p:nvPr>
        </p:nvSpPr>
        <p:spPr>
          <a:xfrm>
            <a:off x="560388" y="1120775"/>
            <a:ext cx="9066212" cy="5473700"/>
          </a:xfrm>
          <a:solidFill>
            <a:schemeClr val="bg1"/>
          </a:solidFill>
          <a:ln>
            <a:solidFill>
              <a:srgbClr val="21029A"/>
            </a:solidFill>
            <a:miter lim="800000"/>
            <a:headEnd/>
            <a:tailEnd/>
          </a:ln>
        </p:spPr>
        <p:txBody>
          <a:bodyPr/>
          <a:lstStyle/>
          <a:p>
            <a:pPr>
              <a:lnSpc>
                <a:spcPct val="107000"/>
              </a:lnSpc>
              <a:spcAft>
                <a:spcPts val="800"/>
              </a:spcAft>
            </a:pPr>
            <a:r>
              <a:rPr lang="fr-FR" altLang="fr-FR" sz="2400" u="sng">
                <a:latin typeface="Candara" panose="020E0502030303020204" pitchFamily="34" charset="0"/>
                <a:ea typeface="STKaiti" panose="020B0503020204020204" pitchFamily="2" charset="-122"/>
                <a:cs typeface="Tahoma" panose="020B0604030504040204" pitchFamily="34" charset="0"/>
              </a:rPr>
              <a:t>Membres du Comité Directeur FFPJP</a:t>
            </a:r>
            <a:br>
              <a:rPr lang="fr-FR" altLang="fr-FR" sz="2400" u="sng">
                <a:latin typeface="Candara" panose="020E0502030303020204" pitchFamily="34" charset="0"/>
                <a:ea typeface="STKaiti" panose="020B0503020204020204" pitchFamily="2" charset="-122"/>
                <a:cs typeface="Tahoma" panose="020B0604030504040204" pitchFamily="34" charset="0"/>
              </a:rPr>
            </a:br>
            <a:br>
              <a:rPr lang="fr-FR" altLang="fr-FR" sz="2400" u="sng">
                <a:latin typeface="Candara" panose="020E0502030303020204" pitchFamily="34" charset="0"/>
                <a:ea typeface="STKaiti" panose="020B0503020204020204" pitchFamily="2" charset="-122"/>
                <a:cs typeface="Tahoma" panose="020B0604030504040204" pitchFamily="34" charset="0"/>
              </a:rPr>
            </a:br>
            <a:r>
              <a:rPr lang="fr-FR" altLang="fr-FR" sz="2400">
                <a:latin typeface="Candara" panose="020E0502030303020204" pitchFamily="34" charset="0"/>
                <a:ea typeface="STKaiti" panose="020B0503020204020204" pitchFamily="2" charset="-122"/>
                <a:cs typeface="Tahoma" panose="020B0604030504040204" pitchFamily="34" charset="0"/>
              </a:rPr>
              <a:t>Mme VEROLA Corine – MM. CANTARELLI Joseph - GARRIGUE Francis – GRIGNON Patrick - MARAUX Jean-Marie - POGGI Michel </a:t>
            </a:r>
            <a:br>
              <a:rPr lang="fr-FR" altLang="fr-FR" sz="2400">
                <a:latin typeface="Candara" panose="020E0502030303020204" pitchFamily="34" charset="0"/>
                <a:ea typeface="STKaiti" panose="020B0503020204020204" pitchFamily="2" charset="-122"/>
                <a:cs typeface="Tahoma" panose="020B0604030504040204" pitchFamily="34" charset="0"/>
              </a:rPr>
            </a:br>
            <a:br>
              <a:rPr lang="fr-FR" altLang="fr-FR" sz="2400">
                <a:latin typeface="Candara" panose="020E0502030303020204" pitchFamily="34" charset="0"/>
                <a:ea typeface="STKaiti" panose="020B0503020204020204" pitchFamily="2" charset="-122"/>
                <a:cs typeface="Tahoma" panose="020B0604030504040204" pitchFamily="34" charset="0"/>
              </a:rPr>
            </a:br>
            <a:r>
              <a:rPr lang="fr-FR" altLang="fr-FR" sz="2400" u="sng">
                <a:latin typeface="Candara" panose="020E0502030303020204" pitchFamily="34" charset="0"/>
                <a:ea typeface="STKaiti" panose="020B0503020204020204" pitchFamily="2" charset="-122"/>
                <a:cs typeface="Tahoma" panose="020B0604030504040204" pitchFamily="34" charset="0"/>
              </a:rPr>
              <a:t>Membres extérieurs</a:t>
            </a:r>
            <a:br>
              <a:rPr lang="fr-FR" altLang="fr-FR" sz="2400">
                <a:latin typeface="Candara" panose="020E0502030303020204" pitchFamily="34" charset="0"/>
                <a:ea typeface="STKaiti" panose="020B0503020204020204" pitchFamily="2" charset="-122"/>
                <a:cs typeface="Tahoma" panose="020B0604030504040204" pitchFamily="34" charset="0"/>
              </a:rPr>
            </a:br>
            <a:br>
              <a:rPr lang="fr-FR" altLang="fr-FR" sz="2400">
                <a:latin typeface="Candara" panose="020E0502030303020204" pitchFamily="34" charset="0"/>
                <a:ea typeface="STKaiti" panose="020B0503020204020204" pitchFamily="2" charset="-122"/>
                <a:cs typeface="Tahoma" panose="020B0604030504040204" pitchFamily="34" charset="0"/>
              </a:rPr>
            </a:br>
            <a:r>
              <a:rPr lang="fr-FR" altLang="fr-FR" sz="2400">
                <a:latin typeface="Candara" panose="020E0502030303020204" pitchFamily="34" charset="0"/>
                <a:ea typeface="STKaiti" panose="020B0503020204020204" pitchFamily="2" charset="-122"/>
                <a:cs typeface="Tahoma" panose="020B0604030504040204" pitchFamily="34" charset="0"/>
              </a:rPr>
              <a:t>BOIRON Jean-Claude - BOUCHET Pierre – COSTE Michel – DAIROU Christian – GOLE Bruno - IZOIRD Jean-Michel - MARTELLO Christophe – MEGER Vincent - VENTRE Georges - VONE Guy</a:t>
            </a:r>
            <a:br>
              <a:rPr lang="fr-FR" altLang="fr-FR" sz="2400">
                <a:latin typeface="Candara" panose="020E0502030303020204" pitchFamily="34" charset="0"/>
                <a:ea typeface="STKaiti" panose="020B0503020204020204" pitchFamily="2" charset="-122"/>
                <a:cs typeface="Tahoma" panose="020B0604030504040204" pitchFamily="34" charset="0"/>
              </a:rPr>
            </a:br>
            <a:endParaRPr lang="fr-FR" altLang="fr-FR" sz="2400" b="1">
              <a:solidFill>
                <a:srgbClr val="21029A"/>
              </a:solidFill>
              <a:latin typeface="Helvetica" panose="020B0604020202020204" pitchFamily="34" charset="0"/>
              <a:ea typeface="STKaiti" panose="020B0503020204020204" pitchFamily="2" charset="-122"/>
              <a:cs typeface="Helvetica" panose="020B0604020202020204" pitchFamily="34" charset="0"/>
            </a:endParaRPr>
          </a:p>
        </p:txBody>
      </p:sp>
      <p:sp>
        <p:nvSpPr>
          <p:cNvPr id="4099" name="Titre 1">
            <a:extLst>
              <a:ext uri="{FF2B5EF4-FFF2-40B4-BE49-F238E27FC236}">
                <a16:creationId xmlns:a16="http://schemas.microsoft.com/office/drawing/2014/main" id="{E5B5FD4F-883D-4BC5-97FF-10D0ADA8908D}"/>
              </a:ext>
            </a:extLst>
          </p:cNvPr>
          <p:cNvSpPr txBox="1">
            <a:spLocks/>
          </p:cNvSpPr>
          <p:nvPr/>
        </p:nvSpPr>
        <p:spPr bwMode="auto">
          <a:xfrm>
            <a:off x="344488" y="265113"/>
            <a:ext cx="9217025" cy="855662"/>
          </a:xfrm>
          <a:prstGeom prst="rect">
            <a:avLst/>
          </a:prstGeom>
          <a:solidFill>
            <a:srgbClr val="21029A"/>
          </a:solidFill>
          <a:ln w="9525">
            <a:solidFill>
              <a:srgbClr val="2102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4000" b="1">
                <a:solidFill>
                  <a:schemeClr val="bg1"/>
                </a:solidFill>
                <a:latin typeface="Arial" panose="020B0604020202020204" pitchFamily="34" charset="0"/>
                <a:cs typeface="Arial" panose="020B0604020202020204" pitchFamily="34" charset="0"/>
              </a:rPr>
              <a:t>1- Composition de la Commission</a:t>
            </a:r>
          </a:p>
        </p:txBody>
      </p:sp>
      <p:pic>
        <p:nvPicPr>
          <p:cNvPr id="4100" name="Image 5">
            <a:extLst>
              <a:ext uri="{FF2B5EF4-FFF2-40B4-BE49-F238E27FC236}">
                <a16:creationId xmlns:a16="http://schemas.microsoft.com/office/drawing/2014/main" id="{8577E499-7B19-4F0A-89A8-0726D0B552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2638" y="6273800"/>
            <a:ext cx="86518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a:extLst>
              <a:ext uri="{FF2B5EF4-FFF2-40B4-BE49-F238E27FC236}">
                <a16:creationId xmlns:a16="http://schemas.microsoft.com/office/drawing/2014/main" id="{1C69B5D3-DCD6-4F1C-B687-48341B598236}"/>
              </a:ext>
            </a:extLst>
          </p:cNvPr>
          <p:cNvSpPr>
            <a:spLocks noGrp="1"/>
          </p:cNvSpPr>
          <p:nvPr>
            <p:ph type="sldNum" sz="quarter" idx="12"/>
          </p:nvPr>
        </p:nvSpPr>
        <p:spPr/>
        <p:txBody>
          <a:bodyPr/>
          <a:lstStyle/>
          <a:p>
            <a:pPr>
              <a:defRPr/>
            </a:pPr>
            <a:fld id="{94AD967D-E7B9-4721-8C19-73B1BA77EF98}" type="slidenum">
              <a:rPr lang="fr-FR" smtClean="0"/>
              <a:pPr>
                <a:defRPr/>
              </a:pPr>
              <a:t>2</a:t>
            </a:fld>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itre 2">
            <a:extLst>
              <a:ext uri="{FF2B5EF4-FFF2-40B4-BE49-F238E27FC236}">
                <a16:creationId xmlns:a16="http://schemas.microsoft.com/office/drawing/2014/main" id="{2365FD7E-2048-431B-AFAC-D87310811CD6}"/>
              </a:ext>
            </a:extLst>
          </p:cNvPr>
          <p:cNvSpPr>
            <a:spLocks noGrp="1"/>
          </p:cNvSpPr>
          <p:nvPr>
            <p:ph type="ctrTitle"/>
          </p:nvPr>
        </p:nvSpPr>
        <p:spPr>
          <a:xfrm>
            <a:off x="273050" y="1341438"/>
            <a:ext cx="9432925" cy="5111750"/>
          </a:xfrm>
          <a:solidFill>
            <a:schemeClr val="bg1"/>
          </a:solidFill>
          <a:ln>
            <a:solidFill>
              <a:srgbClr val="21029A"/>
            </a:solidFill>
            <a:miter lim="800000"/>
            <a:headEnd/>
            <a:tailEnd/>
          </a:ln>
        </p:spPr>
        <p:txBody>
          <a:bodyPr/>
          <a:lstStyle/>
          <a:p>
            <a:pPr algn="l"/>
            <a:r>
              <a:rPr lang="fr-FR" altLang="fr-FR" sz="3200" b="1"/>
              <a:t>Convention : </a:t>
            </a:r>
            <a:r>
              <a:rPr lang="fr-FR" altLang="fr-FR" sz="3200"/>
              <a:t>la</a:t>
            </a:r>
            <a:r>
              <a:rPr lang="fr-FR" altLang="fr-FR" sz="3200" b="1"/>
              <a:t> </a:t>
            </a:r>
            <a:r>
              <a:rPr lang="fr-FR" altLang="fr-FR" sz="3200"/>
              <a:t>FFPJP et l’Association du Super Challenge ont reconduit la convention concernant l’organisation de la Finale du « Trophée des As » pour l’année 2018. Ladite convention est reconductible chaque année.</a:t>
            </a:r>
            <a:br>
              <a:rPr lang="fr-FR" altLang="fr-FR" sz="3200"/>
            </a:br>
            <a:br>
              <a:rPr lang="fr-FR" altLang="fr-FR" sz="3200"/>
            </a:br>
            <a:r>
              <a:rPr lang="fr-FR" altLang="fr-FR" sz="3200" b="1"/>
              <a:t>Le Règlement du Jeu Provençal : </a:t>
            </a:r>
            <a:r>
              <a:rPr lang="fr-FR" altLang="fr-FR" sz="3200"/>
              <a:t>nous attendons l’accord de la FIPJP quant à nos propositions pour application 2020.</a:t>
            </a:r>
          </a:p>
        </p:txBody>
      </p:sp>
      <p:sp>
        <p:nvSpPr>
          <p:cNvPr id="6147" name="Titre 1">
            <a:extLst>
              <a:ext uri="{FF2B5EF4-FFF2-40B4-BE49-F238E27FC236}">
                <a16:creationId xmlns:a16="http://schemas.microsoft.com/office/drawing/2014/main" id="{4224F789-273D-441A-BD3A-180D0C64AEA2}"/>
              </a:ext>
            </a:extLst>
          </p:cNvPr>
          <p:cNvSpPr txBox="1">
            <a:spLocks/>
          </p:cNvSpPr>
          <p:nvPr/>
        </p:nvSpPr>
        <p:spPr bwMode="auto">
          <a:xfrm>
            <a:off x="344488" y="265113"/>
            <a:ext cx="9217025" cy="855662"/>
          </a:xfrm>
          <a:prstGeom prst="rect">
            <a:avLst/>
          </a:prstGeom>
          <a:solidFill>
            <a:srgbClr val="21029A"/>
          </a:solidFill>
          <a:ln w="9525">
            <a:solidFill>
              <a:srgbClr val="2102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4800" b="1">
                <a:solidFill>
                  <a:schemeClr val="bg1"/>
                </a:solidFill>
                <a:latin typeface="Arial" panose="020B0604020202020204" pitchFamily="34" charset="0"/>
                <a:cs typeface="Arial" panose="020B0604020202020204" pitchFamily="34" charset="0"/>
              </a:rPr>
              <a:t>2 – Les réalisations 2018</a:t>
            </a:r>
          </a:p>
        </p:txBody>
      </p:sp>
      <p:pic>
        <p:nvPicPr>
          <p:cNvPr id="6148" name="Image 5">
            <a:extLst>
              <a:ext uri="{FF2B5EF4-FFF2-40B4-BE49-F238E27FC236}">
                <a16:creationId xmlns:a16="http://schemas.microsoft.com/office/drawing/2014/main" id="{08E41D65-E0C5-47E6-BBC6-BBDC51FDE0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2638" y="6273800"/>
            <a:ext cx="86518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a:extLst>
              <a:ext uri="{FF2B5EF4-FFF2-40B4-BE49-F238E27FC236}">
                <a16:creationId xmlns:a16="http://schemas.microsoft.com/office/drawing/2014/main" id="{1C69B5D3-DCD6-4F1C-B687-48341B598236}"/>
              </a:ext>
            </a:extLst>
          </p:cNvPr>
          <p:cNvSpPr>
            <a:spLocks noGrp="1"/>
          </p:cNvSpPr>
          <p:nvPr>
            <p:ph type="sldNum" sz="quarter" idx="12"/>
          </p:nvPr>
        </p:nvSpPr>
        <p:spPr/>
        <p:txBody>
          <a:bodyPr/>
          <a:lstStyle/>
          <a:p>
            <a:pPr>
              <a:defRPr/>
            </a:pPr>
            <a:fld id="{F06F1E20-BBDD-44C4-B598-0D5BC79BE98F}" type="slidenum">
              <a:rPr lang="fr-FR" smtClean="0"/>
              <a:pPr>
                <a:defRPr/>
              </a:pPr>
              <a:t>3</a:t>
            </a:fld>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itre 2">
            <a:extLst>
              <a:ext uri="{FF2B5EF4-FFF2-40B4-BE49-F238E27FC236}">
                <a16:creationId xmlns:a16="http://schemas.microsoft.com/office/drawing/2014/main" id="{5E600E0B-3194-48E2-84F1-3578ED227AEB}"/>
              </a:ext>
            </a:extLst>
          </p:cNvPr>
          <p:cNvSpPr>
            <a:spLocks noGrp="1"/>
          </p:cNvSpPr>
          <p:nvPr>
            <p:ph type="ctrTitle"/>
          </p:nvPr>
        </p:nvSpPr>
        <p:spPr>
          <a:xfrm>
            <a:off x="273050" y="1341438"/>
            <a:ext cx="9432925" cy="5111750"/>
          </a:xfrm>
          <a:solidFill>
            <a:schemeClr val="bg1"/>
          </a:solidFill>
          <a:ln>
            <a:solidFill>
              <a:srgbClr val="21029A"/>
            </a:solidFill>
            <a:miter lim="800000"/>
            <a:headEnd/>
            <a:tailEnd/>
          </a:ln>
        </p:spPr>
        <p:txBody>
          <a:bodyPr/>
          <a:lstStyle/>
          <a:p>
            <a:pPr algn="l" defTabSz="361950" eaLnBrk="1" hangingPunct="1">
              <a:defRPr/>
            </a:pPr>
            <a:r>
              <a:rPr lang="fr-FR" sz="2800" b="1" dirty="0"/>
              <a:t>Introduction du Jeu Provençal dans le Pétanque Tour 2018 :</a:t>
            </a:r>
            <a:br>
              <a:rPr lang="fr-FR" sz="2800" b="1" dirty="0"/>
            </a:br>
            <a:br>
              <a:rPr lang="fr-FR" sz="2800" b="1" dirty="0"/>
            </a:br>
            <a:r>
              <a:rPr lang="fr-FR" sz="2400" b="1" dirty="0"/>
              <a:t>- </a:t>
            </a:r>
            <a:r>
              <a:rPr lang="fr-FR" sz="2400" dirty="0"/>
              <a:t>Etape de PONTIVY (56) les 11 &amp; 12 juillet 2018</a:t>
            </a:r>
            <a:br>
              <a:rPr lang="fr-FR" sz="2400" dirty="0"/>
            </a:br>
            <a:r>
              <a:rPr lang="fr-FR" sz="2400" dirty="0"/>
              <a:t>- Etape de  LA CIOTAT (13) les 31/07 &amp; 1/08 </a:t>
            </a:r>
            <a:br>
              <a:rPr lang="fr-FR" sz="2400" dirty="0"/>
            </a:br>
            <a:br>
              <a:rPr lang="fr-FR" sz="2400" dirty="0"/>
            </a:br>
            <a:r>
              <a:rPr lang="fr-FR" sz="2400" dirty="0"/>
              <a:t>Participants : Claire GAUDILLIERE - Thierry TERRENO - Jean-Claude BOIRON - Olivier DOMENGE - Olivier DOMENGE - Fabien RIPERT - Christophe MARTELLO - Benoît BOVO</a:t>
            </a:r>
            <a:br>
              <a:rPr lang="fr-FR" sz="2400" dirty="0"/>
            </a:br>
            <a:br>
              <a:rPr lang="fr-FR" sz="2400" dirty="0"/>
            </a:br>
            <a:r>
              <a:rPr lang="fr-FR" sz="2400" dirty="0"/>
              <a:t>Le but de faire découvrir le jeu provençal a été plus qu’atteint et même dépassé puisque notre joueuse et nos joueurs provençaux ont dû, à leur grand plaisir, participer à de nombreuses parties avec un public demandeur, dont bien des jeunes.</a:t>
            </a:r>
            <a:endParaRPr lang="fr-FR" altLang="fr-FR" sz="1050" b="1" dirty="0">
              <a:solidFill>
                <a:srgbClr val="21029A"/>
              </a:solidFill>
              <a:latin typeface="Helvetica" panose="020B0604020202020204" pitchFamily="34" charset="0"/>
              <a:cs typeface="Helvetica" panose="020B0604020202020204" pitchFamily="34" charset="0"/>
            </a:endParaRPr>
          </a:p>
        </p:txBody>
      </p:sp>
      <p:sp>
        <p:nvSpPr>
          <p:cNvPr id="8195" name="Titre 1">
            <a:extLst>
              <a:ext uri="{FF2B5EF4-FFF2-40B4-BE49-F238E27FC236}">
                <a16:creationId xmlns:a16="http://schemas.microsoft.com/office/drawing/2014/main" id="{DEA68DD1-6DB3-445F-9F22-79A295B61ABB}"/>
              </a:ext>
            </a:extLst>
          </p:cNvPr>
          <p:cNvSpPr txBox="1">
            <a:spLocks/>
          </p:cNvSpPr>
          <p:nvPr/>
        </p:nvSpPr>
        <p:spPr bwMode="auto">
          <a:xfrm>
            <a:off x="344488" y="265113"/>
            <a:ext cx="9217025" cy="855662"/>
          </a:xfrm>
          <a:prstGeom prst="rect">
            <a:avLst/>
          </a:prstGeom>
          <a:solidFill>
            <a:srgbClr val="21029A"/>
          </a:solidFill>
          <a:ln w="9525">
            <a:solidFill>
              <a:srgbClr val="2102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4800" b="1">
                <a:solidFill>
                  <a:schemeClr val="bg1"/>
                </a:solidFill>
                <a:latin typeface="Arial" panose="020B0604020202020204" pitchFamily="34" charset="0"/>
                <a:cs typeface="Arial" panose="020B0604020202020204" pitchFamily="34" charset="0"/>
              </a:rPr>
              <a:t>2 – Les réalisations 2018</a:t>
            </a:r>
          </a:p>
        </p:txBody>
      </p:sp>
      <p:pic>
        <p:nvPicPr>
          <p:cNvPr id="8196" name="Image 5">
            <a:extLst>
              <a:ext uri="{FF2B5EF4-FFF2-40B4-BE49-F238E27FC236}">
                <a16:creationId xmlns:a16="http://schemas.microsoft.com/office/drawing/2014/main" id="{AEF6951B-6996-4281-A6CB-B6C39EC1C5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2638" y="6273800"/>
            <a:ext cx="86518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a:extLst>
              <a:ext uri="{FF2B5EF4-FFF2-40B4-BE49-F238E27FC236}">
                <a16:creationId xmlns:a16="http://schemas.microsoft.com/office/drawing/2014/main" id="{1C69B5D3-DCD6-4F1C-B687-48341B598236}"/>
              </a:ext>
            </a:extLst>
          </p:cNvPr>
          <p:cNvSpPr>
            <a:spLocks noGrp="1"/>
          </p:cNvSpPr>
          <p:nvPr>
            <p:ph type="sldNum" sz="quarter" idx="12"/>
          </p:nvPr>
        </p:nvSpPr>
        <p:spPr/>
        <p:txBody>
          <a:bodyPr/>
          <a:lstStyle/>
          <a:p>
            <a:pPr>
              <a:defRPr/>
            </a:pPr>
            <a:fld id="{A4F8EED3-FD75-41DF-80C7-7DF20CB154BC}" type="slidenum">
              <a:rPr lang="fr-FR" smtClean="0"/>
              <a:pPr>
                <a:defRPr/>
              </a:pPr>
              <a:t>4</a:t>
            </a:fld>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itre 2">
            <a:extLst>
              <a:ext uri="{FF2B5EF4-FFF2-40B4-BE49-F238E27FC236}">
                <a16:creationId xmlns:a16="http://schemas.microsoft.com/office/drawing/2014/main" id="{5E600E0B-3194-48E2-84F1-3578ED227AEB}"/>
              </a:ext>
            </a:extLst>
          </p:cNvPr>
          <p:cNvSpPr>
            <a:spLocks noGrp="1"/>
          </p:cNvSpPr>
          <p:nvPr>
            <p:ph type="ctrTitle"/>
          </p:nvPr>
        </p:nvSpPr>
        <p:spPr>
          <a:xfrm>
            <a:off x="273050" y="1341438"/>
            <a:ext cx="9432925" cy="5111750"/>
          </a:xfrm>
          <a:solidFill>
            <a:schemeClr val="bg1"/>
          </a:solidFill>
          <a:ln>
            <a:solidFill>
              <a:srgbClr val="21029A"/>
            </a:solidFill>
            <a:miter lim="800000"/>
            <a:headEnd/>
            <a:tailEnd/>
          </a:ln>
        </p:spPr>
        <p:txBody>
          <a:bodyPr/>
          <a:lstStyle/>
          <a:p>
            <a:pPr algn="l" defTabSz="361950" eaLnBrk="1" hangingPunct="1">
              <a:defRPr/>
            </a:pPr>
            <a:endParaRPr lang="fr-FR" altLang="fr-FR" sz="1050" b="1" dirty="0">
              <a:solidFill>
                <a:srgbClr val="21029A"/>
              </a:solidFill>
              <a:latin typeface="Helvetica" panose="020B0604020202020204" pitchFamily="34" charset="0"/>
              <a:cs typeface="Helvetica" panose="020B0604020202020204" pitchFamily="34" charset="0"/>
            </a:endParaRPr>
          </a:p>
        </p:txBody>
      </p:sp>
      <p:sp>
        <p:nvSpPr>
          <p:cNvPr id="10243" name="Titre 1">
            <a:extLst>
              <a:ext uri="{FF2B5EF4-FFF2-40B4-BE49-F238E27FC236}">
                <a16:creationId xmlns:a16="http://schemas.microsoft.com/office/drawing/2014/main" id="{74733B38-5593-43EB-80C5-5B3E76220A90}"/>
              </a:ext>
            </a:extLst>
          </p:cNvPr>
          <p:cNvSpPr txBox="1">
            <a:spLocks/>
          </p:cNvSpPr>
          <p:nvPr/>
        </p:nvSpPr>
        <p:spPr bwMode="auto">
          <a:xfrm>
            <a:off x="344488" y="265113"/>
            <a:ext cx="9217025" cy="855662"/>
          </a:xfrm>
          <a:prstGeom prst="rect">
            <a:avLst/>
          </a:prstGeom>
          <a:solidFill>
            <a:srgbClr val="21029A"/>
          </a:solidFill>
          <a:ln w="9525">
            <a:solidFill>
              <a:srgbClr val="2102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4800" b="1">
                <a:solidFill>
                  <a:schemeClr val="bg1"/>
                </a:solidFill>
                <a:latin typeface="Arial" panose="020B0604020202020204" pitchFamily="34" charset="0"/>
                <a:cs typeface="Arial" panose="020B0604020202020204" pitchFamily="34" charset="0"/>
              </a:rPr>
              <a:t>2 – Les réalisations 2018</a:t>
            </a:r>
          </a:p>
        </p:txBody>
      </p:sp>
      <p:pic>
        <p:nvPicPr>
          <p:cNvPr id="10244" name="Image 5">
            <a:extLst>
              <a:ext uri="{FF2B5EF4-FFF2-40B4-BE49-F238E27FC236}">
                <a16:creationId xmlns:a16="http://schemas.microsoft.com/office/drawing/2014/main" id="{F6E9DCBB-EAD1-4703-B079-1490A296F8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2638" y="6273800"/>
            <a:ext cx="86518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a:extLst>
              <a:ext uri="{FF2B5EF4-FFF2-40B4-BE49-F238E27FC236}">
                <a16:creationId xmlns:a16="http://schemas.microsoft.com/office/drawing/2014/main" id="{1C69B5D3-DCD6-4F1C-B687-48341B598236}"/>
              </a:ext>
            </a:extLst>
          </p:cNvPr>
          <p:cNvSpPr>
            <a:spLocks noGrp="1"/>
          </p:cNvSpPr>
          <p:nvPr>
            <p:ph type="sldNum" sz="quarter" idx="12"/>
          </p:nvPr>
        </p:nvSpPr>
        <p:spPr/>
        <p:txBody>
          <a:bodyPr/>
          <a:lstStyle/>
          <a:p>
            <a:pPr>
              <a:defRPr/>
            </a:pPr>
            <a:fld id="{6870EEAB-4E0B-4B43-84FC-FCF4658B892E}" type="slidenum">
              <a:rPr lang="fr-FR" smtClean="0"/>
              <a:pPr>
                <a:defRPr/>
              </a:pPr>
              <a:t>5</a:t>
            </a:fld>
            <a:endParaRPr lang="fr-FR" dirty="0"/>
          </a:p>
        </p:txBody>
      </p:sp>
      <p:pic>
        <p:nvPicPr>
          <p:cNvPr id="6" name="Image 5" descr="Une image contenant personne, extérieur, bâtiment, debout&#10;&#10;Description générée automatiquement">
            <a:extLst>
              <a:ext uri="{FF2B5EF4-FFF2-40B4-BE49-F238E27FC236}">
                <a16:creationId xmlns:a16="http://schemas.microsoft.com/office/drawing/2014/main" id="{8F038F56-1F06-4A29-9CA7-B2B9A25FC2C8}"/>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5229225" y="2063750"/>
            <a:ext cx="1966913" cy="3667125"/>
          </a:xfrm>
          <a:prstGeom prst="rect">
            <a:avLst/>
          </a:prstGeom>
        </p:spPr>
        <p:style>
          <a:lnRef idx="2">
            <a:schemeClr val="accent1"/>
          </a:lnRef>
          <a:fillRef idx="1">
            <a:schemeClr val="lt1"/>
          </a:fillRef>
          <a:effectRef idx="0">
            <a:schemeClr val="accent1"/>
          </a:effectRef>
          <a:fontRef idx="minor">
            <a:schemeClr val="dk1"/>
          </a:fontRef>
        </p:style>
      </p:pic>
      <p:pic>
        <p:nvPicPr>
          <p:cNvPr id="7" name="Image 6">
            <a:extLst>
              <a:ext uri="{FF2B5EF4-FFF2-40B4-BE49-F238E27FC236}">
                <a16:creationId xmlns:a16="http://schemas.microsoft.com/office/drawing/2014/main" id="{E07D222D-6011-4943-AC10-440559D2397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7025" y="2276475"/>
            <a:ext cx="4767263" cy="2979738"/>
          </a:xfrm>
          <a:prstGeom prst="rect">
            <a:avLst/>
          </a:prstGeom>
          <a:ln/>
        </p:spPr>
        <p:style>
          <a:lnRef idx="2">
            <a:schemeClr val="accent1"/>
          </a:lnRef>
          <a:fillRef idx="1">
            <a:schemeClr val="lt1"/>
          </a:fillRef>
          <a:effectRef idx="0">
            <a:schemeClr val="accent1"/>
          </a:effectRef>
          <a:fontRef idx="minor">
            <a:schemeClr val="dk1"/>
          </a:fontRef>
        </p:style>
      </p:pic>
      <p:pic>
        <p:nvPicPr>
          <p:cNvPr id="8" name="Image 7" descr="Une image contenant sport, personne, terrain, sport athlétique&#10;&#10;Description générée automatiquement">
            <a:extLst>
              <a:ext uri="{FF2B5EF4-FFF2-40B4-BE49-F238E27FC236}">
                <a16:creationId xmlns:a16="http://schemas.microsoft.com/office/drawing/2014/main" id="{4A163FB1-3081-429E-85A8-C7AFDE59208E}"/>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7348538" y="2074863"/>
            <a:ext cx="2230437" cy="3668712"/>
          </a:xfrm>
          <a:prstGeom prst="rect">
            <a:avLst/>
          </a:prstGeom>
        </p:spPr>
        <p:style>
          <a:lnRef idx="2">
            <a:schemeClr val="accent1"/>
          </a:lnRef>
          <a:fillRef idx="1">
            <a:schemeClr val="lt1"/>
          </a:fillRef>
          <a:effectRef idx="0">
            <a:schemeClr val="accent1"/>
          </a:effectRef>
          <a:fontRef idx="minor">
            <a:schemeClr val="dk1"/>
          </a:fontRef>
        </p:style>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itre 2">
            <a:extLst>
              <a:ext uri="{FF2B5EF4-FFF2-40B4-BE49-F238E27FC236}">
                <a16:creationId xmlns:a16="http://schemas.microsoft.com/office/drawing/2014/main" id="{5E600E0B-3194-48E2-84F1-3578ED227AEB}"/>
              </a:ext>
            </a:extLst>
          </p:cNvPr>
          <p:cNvSpPr>
            <a:spLocks noGrp="1"/>
          </p:cNvSpPr>
          <p:nvPr>
            <p:ph type="ctrTitle"/>
          </p:nvPr>
        </p:nvSpPr>
        <p:spPr>
          <a:xfrm>
            <a:off x="273050" y="1341438"/>
            <a:ext cx="9432925" cy="5251450"/>
          </a:xfrm>
          <a:solidFill>
            <a:schemeClr val="bg1"/>
          </a:solidFill>
          <a:ln>
            <a:solidFill>
              <a:srgbClr val="21029A"/>
            </a:solidFill>
            <a:miter lim="800000"/>
            <a:headEnd/>
            <a:tailEnd/>
          </a:ln>
        </p:spPr>
        <p:txBody>
          <a:bodyPr/>
          <a:lstStyle/>
          <a:p>
            <a:pPr algn="l" defTabSz="361950" eaLnBrk="1" hangingPunct="1">
              <a:defRPr/>
            </a:pPr>
            <a:r>
              <a:rPr lang="fr-FR" sz="2400" b="1" dirty="0"/>
              <a:t>Réalisation d’un clip vidéo promotionnel du jeu provençal </a:t>
            </a:r>
            <a:r>
              <a:rPr lang="fr-FR" sz="2400" dirty="0"/>
              <a:t>qui vise une diffusion pour tous les publics, dont les non-initiés, en y montrant tout simplement les gestes spécifiques du pointeur et du tireur de jeu provençal. </a:t>
            </a:r>
            <a:br>
              <a:rPr lang="fr-FR" sz="2400" dirty="0"/>
            </a:br>
            <a:br>
              <a:rPr lang="fr-FR" sz="2400" dirty="0"/>
            </a:br>
            <a:r>
              <a:rPr lang="fr-FR" sz="2400" dirty="0"/>
              <a:t>Le tournage du clip a été effectué par notre réalisateur TV Jean-Marc STABLER au club de PALAVAS Pétanque (34) le samedi 29 Septembre avec la joueuse Claire GAUDILLERE et les joueurs Mohamed BENMOSTEFA, Thierry TERRENO, Olivier DOMENGE et Cédric GIRARD.</a:t>
            </a:r>
            <a:br>
              <a:rPr lang="fr-FR" sz="2400" dirty="0"/>
            </a:br>
            <a:br>
              <a:rPr lang="fr-FR" sz="2400" dirty="0"/>
            </a:br>
            <a:r>
              <a:rPr lang="fr-FR" sz="2400" dirty="0"/>
              <a:t>Le clip va vous être montré après cette présentation et sera diffusé sur le site internet de la FFPJP, et fourni à nos organes déconcentrés puis également utilisé pour les actions de promotion et de développement à venir chez les jeunes.</a:t>
            </a:r>
            <a:br>
              <a:rPr lang="fr-FR" sz="2400" dirty="0"/>
            </a:br>
            <a:r>
              <a:rPr lang="fr-FR" altLang="fr-FR" sz="1050" b="1" dirty="0">
                <a:solidFill>
                  <a:srgbClr val="21029A"/>
                </a:solidFill>
                <a:latin typeface="Helvetica" panose="020B0604020202020204" pitchFamily="34" charset="0"/>
                <a:cs typeface="Helvetica" panose="020B0604020202020204" pitchFamily="34" charset="0"/>
              </a:rPr>
              <a:t> </a:t>
            </a:r>
          </a:p>
        </p:txBody>
      </p:sp>
      <p:sp>
        <p:nvSpPr>
          <p:cNvPr id="12291" name="Titre 1">
            <a:extLst>
              <a:ext uri="{FF2B5EF4-FFF2-40B4-BE49-F238E27FC236}">
                <a16:creationId xmlns:a16="http://schemas.microsoft.com/office/drawing/2014/main" id="{6CAEA2AB-786E-4263-9BE4-E9E46514D787}"/>
              </a:ext>
            </a:extLst>
          </p:cNvPr>
          <p:cNvSpPr txBox="1">
            <a:spLocks/>
          </p:cNvSpPr>
          <p:nvPr/>
        </p:nvSpPr>
        <p:spPr bwMode="auto">
          <a:xfrm>
            <a:off x="344488" y="265113"/>
            <a:ext cx="9217025" cy="855662"/>
          </a:xfrm>
          <a:prstGeom prst="rect">
            <a:avLst/>
          </a:prstGeom>
          <a:solidFill>
            <a:srgbClr val="21029A"/>
          </a:solidFill>
          <a:ln w="9525">
            <a:solidFill>
              <a:srgbClr val="2102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4800" b="1">
                <a:solidFill>
                  <a:schemeClr val="bg1"/>
                </a:solidFill>
                <a:latin typeface="Arial" panose="020B0604020202020204" pitchFamily="34" charset="0"/>
                <a:cs typeface="Arial" panose="020B0604020202020204" pitchFamily="34" charset="0"/>
              </a:rPr>
              <a:t>2 – Les réalisations 2018</a:t>
            </a:r>
          </a:p>
        </p:txBody>
      </p:sp>
      <p:pic>
        <p:nvPicPr>
          <p:cNvPr id="12292" name="Image 5">
            <a:extLst>
              <a:ext uri="{FF2B5EF4-FFF2-40B4-BE49-F238E27FC236}">
                <a16:creationId xmlns:a16="http://schemas.microsoft.com/office/drawing/2014/main" id="{8F79CE74-E6C1-4C00-9349-18CA41717E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2638" y="6273800"/>
            <a:ext cx="86518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a:extLst>
              <a:ext uri="{FF2B5EF4-FFF2-40B4-BE49-F238E27FC236}">
                <a16:creationId xmlns:a16="http://schemas.microsoft.com/office/drawing/2014/main" id="{1C69B5D3-DCD6-4F1C-B687-48341B598236}"/>
              </a:ext>
            </a:extLst>
          </p:cNvPr>
          <p:cNvSpPr>
            <a:spLocks noGrp="1"/>
          </p:cNvSpPr>
          <p:nvPr>
            <p:ph type="sldNum" sz="quarter" idx="12"/>
          </p:nvPr>
        </p:nvSpPr>
        <p:spPr/>
        <p:txBody>
          <a:bodyPr/>
          <a:lstStyle/>
          <a:p>
            <a:pPr>
              <a:defRPr/>
            </a:pPr>
            <a:fld id="{2D08667E-6924-4BAF-945D-CFDB501C0470}" type="slidenum">
              <a:rPr lang="fr-FR" smtClean="0"/>
              <a:pPr>
                <a:defRPr/>
              </a:pPr>
              <a:t>6</a:t>
            </a:fld>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Titre 2">
            <a:extLst>
              <a:ext uri="{FF2B5EF4-FFF2-40B4-BE49-F238E27FC236}">
                <a16:creationId xmlns:a16="http://schemas.microsoft.com/office/drawing/2014/main" id="{928E1555-53A1-4D5B-B31C-F7A0D669A6EA}"/>
              </a:ext>
            </a:extLst>
          </p:cNvPr>
          <p:cNvSpPr>
            <a:spLocks noGrp="1"/>
          </p:cNvSpPr>
          <p:nvPr>
            <p:ph type="ctrTitle"/>
          </p:nvPr>
        </p:nvSpPr>
        <p:spPr>
          <a:xfrm>
            <a:off x="273050" y="1341438"/>
            <a:ext cx="9432925" cy="5111750"/>
          </a:xfrm>
          <a:solidFill>
            <a:schemeClr val="bg1"/>
          </a:solidFill>
          <a:ln>
            <a:solidFill>
              <a:srgbClr val="21029A"/>
            </a:solidFill>
            <a:miter lim="800000"/>
            <a:headEnd/>
            <a:tailEnd/>
          </a:ln>
        </p:spPr>
        <p:txBody>
          <a:bodyPr/>
          <a:lstStyle/>
          <a:p>
            <a:pPr algn="l" defTabSz="361950" eaLnBrk="1" hangingPunct="1"/>
            <a:r>
              <a:rPr lang="fr-FR" altLang="fr-FR" sz="2800" b="1"/>
              <a:t>Création du CDC, CRC et CNC Jeu Provençal</a:t>
            </a:r>
            <a:r>
              <a:rPr lang="fr-FR" altLang="fr-FR" sz="2800"/>
              <a:t> : </a:t>
            </a:r>
            <a:br>
              <a:rPr lang="fr-FR" altLang="fr-FR" sz="2800"/>
            </a:br>
            <a:r>
              <a:rPr lang="fr-FR" altLang="fr-FR" sz="2800"/>
              <a:t>- Bon succès d’ensemble dans l’hexagone et représente un formidable moyen d’extension de la pratique régulière.</a:t>
            </a:r>
            <a:br>
              <a:rPr lang="fr-FR" altLang="fr-FR" sz="2800"/>
            </a:br>
            <a:br>
              <a:rPr lang="fr-FR" altLang="fr-FR" sz="2800"/>
            </a:br>
            <a:r>
              <a:rPr lang="fr-FR" altLang="fr-FR" sz="2800"/>
              <a:t>- Les CDC ont permis de tester les parties en temps limité source de limitation des temps de jeu et de monter le nombre de joueurs à 6 par équipes pour favoriser la pratique du plus grand nombre.</a:t>
            </a:r>
            <a:br>
              <a:rPr lang="fr-FR" altLang="fr-FR" sz="2800"/>
            </a:br>
            <a:br>
              <a:rPr lang="fr-FR" altLang="fr-FR" sz="2800"/>
            </a:br>
            <a:r>
              <a:rPr lang="fr-FR" altLang="fr-FR" sz="2800"/>
              <a:t>- Le CNC Jeu Provençal connaîtra sa première grande Finale Nationale du 01 au 03 Novembre 2019 au Boulodrome Couvert de MONTAUBAN (82) </a:t>
            </a:r>
            <a:br>
              <a:rPr lang="fr-FR" altLang="fr-FR" sz="2800"/>
            </a:br>
            <a:endParaRPr lang="fr-FR" altLang="fr-FR" sz="700" b="1">
              <a:solidFill>
                <a:srgbClr val="21029A"/>
              </a:solidFill>
              <a:latin typeface="Helvetica" panose="020B0604020202020204" pitchFamily="34" charset="0"/>
              <a:cs typeface="Helvetica" panose="020B0604020202020204" pitchFamily="34" charset="0"/>
            </a:endParaRPr>
          </a:p>
        </p:txBody>
      </p:sp>
      <p:sp>
        <p:nvSpPr>
          <p:cNvPr id="14339" name="Titre 1">
            <a:extLst>
              <a:ext uri="{FF2B5EF4-FFF2-40B4-BE49-F238E27FC236}">
                <a16:creationId xmlns:a16="http://schemas.microsoft.com/office/drawing/2014/main" id="{51820C3E-6809-4AC3-87FB-C7C77CCB1C2B}"/>
              </a:ext>
            </a:extLst>
          </p:cNvPr>
          <p:cNvSpPr txBox="1">
            <a:spLocks/>
          </p:cNvSpPr>
          <p:nvPr/>
        </p:nvSpPr>
        <p:spPr bwMode="auto">
          <a:xfrm>
            <a:off x="344488" y="265113"/>
            <a:ext cx="9217025" cy="855662"/>
          </a:xfrm>
          <a:prstGeom prst="rect">
            <a:avLst/>
          </a:prstGeom>
          <a:solidFill>
            <a:srgbClr val="21029A"/>
          </a:solidFill>
          <a:ln w="9525">
            <a:solidFill>
              <a:srgbClr val="2102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4800" b="1">
                <a:solidFill>
                  <a:schemeClr val="bg1"/>
                </a:solidFill>
                <a:latin typeface="Arial" panose="020B0604020202020204" pitchFamily="34" charset="0"/>
                <a:cs typeface="Arial" panose="020B0604020202020204" pitchFamily="34" charset="0"/>
              </a:rPr>
              <a:t>2 – Les réalisations 2018</a:t>
            </a:r>
          </a:p>
        </p:txBody>
      </p:sp>
      <p:pic>
        <p:nvPicPr>
          <p:cNvPr id="14340" name="Image 5">
            <a:extLst>
              <a:ext uri="{FF2B5EF4-FFF2-40B4-BE49-F238E27FC236}">
                <a16:creationId xmlns:a16="http://schemas.microsoft.com/office/drawing/2014/main" id="{0C36E360-108D-4740-87F7-FA17B2368B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2638" y="6273800"/>
            <a:ext cx="86518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a:extLst>
              <a:ext uri="{FF2B5EF4-FFF2-40B4-BE49-F238E27FC236}">
                <a16:creationId xmlns:a16="http://schemas.microsoft.com/office/drawing/2014/main" id="{1C69B5D3-DCD6-4F1C-B687-48341B598236}"/>
              </a:ext>
            </a:extLst>
          </p:cNvPr>
          <p:cNvSpPr>
            <a:spLocks noGrp="1"/>
          </p:cNvSpPr>
          <p:nvPr>
            <p:ph type="sldNum" sz="quarter" idx="12"/>
          </p:nvPr>
        </p:nvSpPr>
        <p:spPr/>
        <p:txBody>
          <a:bodyPr/>
          <a:lstStyle/>
          <a:p>
            <a:pPr>
              <a:defRPr/>
            </a:pPr>
            <a:fld id="{7232B48F-A486-4C61-A631-83C95CE95C72}" type="slidenum">
              <a:rPr lang="fr-FR" smtClean="0"/>
              <a:pPr>
                <a:defRPr/>
              </a:pPr>
              <a:t>7</a:t>
            </a:fld>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Titre 2">
            <a:extLst>
              <a:ext uri="{FF2B5EF4-FFF2-40B4-BE49-F238E27FC236}">
                <a16:creationId xmlns:a16="http://schemas.microsoft.com/office/drawing/2014/main" id="{FA6EECB6-4829-466C-927A-977F90AB07F1}"/>
              </a:ext>
            </a:extLst>
          </p:cNvPr>
          <p:cNvSpPr>
            <a:spLocks noGrp="1"/>
          </p:cNvSpPr>
          <p:nvPr>
            <p:ph type="ctrTitle"/>
          </p:nvPr>
        </p:nvSpPr>
        <p:spPr>
          <a:xfrm>
            <a:off x="273050" y="1341438"/>
            <a:ext cx="9432925" cy="5111750"/>
          </a:xfrm>
          <a:solidFill>
            <a:schemeClr val="bg1"/>
          </a:solidFill>
          <a:ln>
            <a:solidFill>
              <a:srgbClr val="21029A"/>
            </a:solidFill>
            <a:miter lim="800000"/>
            <a:headEnd/>
            <a:tailEnd/>
          </a:ln>
        </p:spPr>
        <p:txBody>
          <a:bodyPr/>
          <a:lstStyle/>
          <a:p>
            <a:pPr algn="l"/>
            <a:br>
              <a:rPr lang="fr-FR" altLang="fr-FR" sz="3200"/>
            </a:br>
            <a:br>
              <a:rPr lang="fr-FR" altLang="fr-FR" sz="3200"/>
            </a:br>
            <a:r>
              <a:rPr lang="fr-FR" altLang="fr-FR" sz="3200"/>
              <a:t>Mise en conformité de la Commission JP avec les Objectifs du Projet Associatif Fédéral 2024 en la restructurant en 3 Groupes de Travail :</a:t>
            </a:r>
            <a:br>
              <a:rPr lang="fr-FR" altLang="fr-FR" sz="3200"/>
            </a:br>
            <a:r>
              <a:rPr lang="fr-FR" altLang="fr-FR" sz="3200"/>
              <a:t>	- Communication / Promotion du JP</a:t>
            </a:r>
            <a:br>
              <a:rPr lang="fr-FR" altLang="fr-FR" sz="3200"/>
            </a:br>
            <a:r>
              <a:rPr lang="fr-FR" altLang="fr-FR" sz="3200"/>
              <a:t>	- Développement du JP (Règlements, animations 		et compétitions)</a:t>
            </a:r>
            <a:br>
              <a:rPr lang="fr-FR" altLang="fr-FR" sz="3200"/>
            </a:br>
            <a:r>
              <a:rPr lang="fr-FR" altLang="fr-FR" sz="3200"/>
              <a:t>	- Formation spécifique JP</a:t>
            </a:r>
            <a:br>
              <a:rPr lang="fr-FR" altLang="fr-FR" sz="3200"/>
            </a:br>
            <a:r>
              <a:rPr lang="fr-FR" altLang="fr-FR" sz="3200"/>
              <a:t>L’accent sera mis sur la découverte, l’initiation et la pratique des jeunes y compris la féminisation, la mixité et l’intergénérationnel.</a:t>
            </a:r>
            <a:br>
              <a:rPr lang="fr-FR" altLang="fr-FR" sz="3200"/>
            </a:br>
            <a:br>
              <a:rPr lang="fr-FR" altLang="fr-FR" sz="3200"/>
            </a:br>
            <a:r>
              <a:rPr lang="fr-FR" altLang="fr-FR" sz="3200"/>
              <a:t> </a:t>
            </a:r>
            <a:endParaRPr lang="fr-FR" altLang="fr-FR" sz="400" b="1">
              <a:solidFill>
                <a:srgbClr val="21029A"/>
              </a:solidFill>
              <a:latin typeface="Helvetica" panose="020B0604020202020204" pitchFamily="34" charset="0"/>
              <a:cs typeface="Helvetica" panose="020B0604020202020204" pitchFamily="34" charset="0"/>
            </a:endParaRPr>
          </a:p>
        </p:txBody>
      </p:sp>
      <p:sp>
        <p:nvSpPr>
          <p:cNvPr id="16387" name="Titre 1">
            <a:extLst>
              <a:ext uri="{FF2B5EF4-FFF2-40B4-BE49-F238E27FC236}">
                <a16:creationId xmlns:a16="http://schemas.microsoft.com/office/drawing/2014/main" id="{CE8FCA6E-5FA6-4EE9-924F-3884A6D9A4DA}"/>
              </a:ext>
            </a:extLst>
          </p:cNvPr>
          <p:cNvSpPr txBox="1">
            <a:spLocks/>
          </p:cNvSpPr>
          <p:nvPr/>
        </p:nvSpPr>
        <p:spPr bwMode="auto">
          <a:xfrm>
            <a:off x="344488" y="265113"/>
            <a:ext cx="9217025" cy="855662"/>
          </a:xfrm>
          <a:prstGeom prst="rect">
            <a:avLst/>
          </a:prstGeom>
          <a:solidFill>
            <a:srgbClr val="21029A"/>
          </a:solidFill>
          <a:ln w="9525">
            <a:solidFill>
              <a:srgbClr val="21029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4800" b="1">
                <a:solidFill>
                  <a:schemeClr val="bg1"/>
                </a:solidFill>
                <a:latin typeface="Arial" panose="020B0604020202020204" pitchFamily="34" charset="0"/>
                <a:cs typeface="Arial" panose="020B0604020202020204" pitchFamily="34" charset="0"/>
              </a:rPr>
              <a:t>3 – Les projets 2019</a:t>
            </a:r>
          </a:p>
        </p:txBody>
      </p:sp>
      <p:pic>
        <p:nvPicPr>
          <p:cNvPr id="16388" name="Image 5">
            <a:extLst>
              <a:ext uri="{FF2B5EF4-FFF2-40B4-BE49-F238E27FC236}">
                <a16:creationId xmlns:a16="http://schemas.microsoft.com/office/drawing/2014/main" id="{E3108242-36B7-45A3-B0B6-9039F92941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2638" y="6273800"/>
            <a:ext cx="86518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a:extLst>
              <a:ext uri="{FF2B5EF4-FFF2-40B4-BE49-F238E27FC236}">
                <a16:creationId xmlns:a16="http://schemas.microsoft.com/office/drawing/2014/main" id="{1C69B5D3-DCD6-4F1C-B687-48341B598236}"/>
              </a:ext>
            </a:extLst>
          </p:cNvPr>
          <p:cNvSpPr>
            <a:spLocks noGrp="1"/>
          </p:cNvSpPr>
          <p:nvPr>
            <p:ph type="sldNum" sz="quarter" idx="12"/>
          </p:nvPr>
        </p:nvSpPr>
        <p:spPr/>
        <p:txBody>
          <a:bodyPr/>
          <a:lstStyle/>
          <a:p>
            <a:pPr>
              <a:defRPr/>
            </a:pPr>
            <a:fld id="{7CC26805-BE41-4616-93F3-A35ABEE31D10}" type="slidenum">
              <a:rPr lang="fr-FR" smtClean="0"/>
              <a:pPr>
                <a:defRPr/>
              </a:pPr>
              <a:t>8</a:t>
            </a:fld>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21029A"/>
        </a:solidFill>
        <a:effectLst/>
      </p:bgPr>
    </p:bg>
    <p:spTree>
      <p:nvGrpSpPr>
        <p:cNvPr id="1" name=""/>
        <p:cNvGrpSpPr/>
        <p:nvPr/>
      </p:nvGrpSpPr>
      <p:grpSpPr>
        <a:xfrm>
          <a:off x="0" y="0"/>
          <a:ext cx="0" cy="0"/>
          <a:chOff x="0" y="0"/>
          <a:chExt cx="0" cy="0"/>
        </a:xfrm>
      </p:grpSpPr>
      <p:sp>
        <p:nvSpPr>
          <p:cNvPr id="18434" name="Titre 2">
            <a:extLst>
              <a:ext uri="{FF2B5EF4-FFF2-40B4-BE49-F238E27FC236}">
                <a16:creationId xmlns:a16="http://schemas.microsoft.com/office/drawing/2014/main" id="{11159F8A-1DFE-4B5B-A618-36CCC9F10B4F}"/>
              </a:ext>
            </a:extLst>
          </p:cNvPr>
          <p:cNvSpPr>
            <a:spLocks noGrp="1" noChangeArrowheads="1"/>
          </p:cNvSpPr>
          <p:nvPr>
            <p:ph type="ctrTitle"/>
          </p:nvPr>
        </p:nvSpPr>
        <p:spPr>
          <a:xfrm>
            <a:off x="871538" y="3213100"/>
            <a:ext cx="8420100" cy="869950"/>
          </a:xfrm>
        </p:spPr>
        <p:txBody>
          <a:bodyPr/>
          <a:lstStyle/>
          <a:p>
            <a:pPr eaLnBrk="1" hangingPunct="1"/>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r>
              <a:rPr lang="fr-FR" altLang="fr-FR" sz="1900" b="1">
                <a:solidFill>
                  <a:schemeClr val="bg1"/>
                </a:solidFill>
                <a:latin typeface="Helvetica" panose="020B0604020202020204" pitchFamily="34" charset="0"/>
                <a:cs typeface="Helvetica" panose="020B0604020202020204" pitchFamily="34" charset="0"/>
              </a:rPr>
              <a:t>joseph.cantarelli@petanque.fr</a:t>
            </a: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br>
              <a:rPr lang="fr-FR" altLang="fr-FR" sz="1900" b="1">
                <a:solidFill>
                  <a:schemeClr val="bg1"/>
                </a:solidFill>
                <a:latin typeface="Helvetica" panose="020B0604020202020204" pitchFamily="34" charset="0"/>
                <a:cs typeface="Helvetica" panose="020B0604020202020204" pitchFamily="34" charset="0"/>
              </a:rPr>
            </a:br>
            <a:r>
              <a:rPr lang="fr-FR" altLang="fr-FR" sz="1900" b="1">
                <a:solidFill>
                  <a:schemeClr val="bg1"/>
                </a:solidFill>
                <a:latin typeface="Helvetica" panose="020B0604020202020204" pitchFamily="34" charset="0"/>
                <a:cs typeface="Helvetica" panose="020B0604020202020204" pitchFamily="34" charset="0"/>
              </a:rPr>
              <a:t>13, rue Trigance – 13 002 MARSEILLE</a:t>
            </a:r>
            <a:br>
              <a:rPr lang="fr-FR" altLang="fr-FR" sz="1900" b="1">
                <a:solidFill>
                  <a:schemeClr val="bg1"/>
                </a:solidFill>
                <a:latin typeface="Helvetica" panose="020B0604020202020204" pitchFamily="34" charset="0"/>
                <a:cs typeface="Helvetica" panose="020B0604020202020204" pitchFamily="34" charset="0"/>
              </a:rPr>
            </a:br>
            <a:r>
              <a:rPr lang="fr-FR" altLang="fr-FR" sz="1900" b="1">
                <a:solidFill>
                  <a:schemeClr val="bg1"/>
                </a:solidFill>
                <a:latin typeface="Helvetica" panose="020B0604020202020204" pitchFamily="34" charset="0"/>
                <a:cs typeface="Helvetica" panose="020B0604020202020204" pitchFamily="34" charset="0"/>
              </a:rPr>
              <a:t>Tél. : 04 91 14 05 80</a:t>
            </a:r>
            <a:endParaRPr lang="fr-FR" altLang="fr-FR" sz="1900">
              <a:solidFill>
                <a:schemeClr val="bg1"/>
              </a:solidFill>
              <a:latin typeface="Helvetica" panose="020B0604020202020204" pitchFamily="34" charset="0"/>
              <a:cs typeface="Helvetica" panose="020B0604020202020204" pitchFamily="34" charset="0"/>
            </a:endParaRPr>
          </a:p>
        </p:txBody>
      </p:sp>
      <p:sp>
        <p:nvSpPr>
          <p:cNvPr id="18435" name="ZoneTexte 1">
            <a:extLst>
              <a:ext uri="{FF2B5EF4-FFF2-40B4-BE49-F238E27FC236}">
                <a16:creationId xmlns:a16="http://schemas.microsoft.com/office/drawing/2014/main" id="{0CE4D941-108B-4F65-9DB6-B09D6B933539}"/>
              </a:ext>
            </a:extLst>
          </p:cNvPr>
          <p:cNvSpPr txBox="1">
            <a:spLocks noChangeArrowheads="1"/>
          </p:cNvSpPr>
          <p:nvPr/>
        </p:nvSpPr>
        <p:spPr bwMode="auto">
          <a:xfrm>
            <a:off x="539750" y="692150"/>
            <a:ext cx="88265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5400" b="1">
                <a:solidFill>
                  <a:schemeClr val="bg1"/>
                </a:solidFill>
                <a:latin typeface="Arial" panose="020B0604020202020204" pitchFamily="34" charset="0"/>
                <a:cs typeface="Arial" panose="020B0604020202020204" pitchFamily="34" charset="0"/>
              </a:rPr>
              <a:t>MERCI POUR VOTRE ATTENTION</a:t>
            </a:r>
          </a:p>
        </p:txBody>
      </p:sp>
      <p:pic>
        <p:nvPicPr>
          <p:cNvPr id="18436" name="Image 5">
            <a:extLst>
              <a:ext uri="{FF2B5EF4-FFF2-40B4-BE49-F238E27FC236}">
                <a16:creationId xmlns:a16="http://schemas.microsoft.com/office/drawing/2014/main" id="{909E6D02-76FA-4F02-8065-D20F08FBB9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1200" y="4618038"/>
            <a:ext cx="1122363" cy="112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a:extLst>
              <a:ext uri="{FF2B5EF4-FFF2-40B4-BE49-F238E27FC236}">
                <a16:creationId xmlns:a16="http://schemas.microsoft.com/office/drawing/2014/main" id="{0E6C1E24-D701-4A07-837B-FF8E574C47C5}"/>
              </a:ext>
            </a:extLst>
          </p:cNvPr>
          <p:cNvSpPr>
            <a:spLocks noGrp="1"/>
          </p:cNvSpPr>
          <p:nvPr>
            <p:ph type="sldNum" sz="quarter" idx="12"/>
          </p:nvPr>
        </p:nvSpPr>
        <p:spPr/>
        <p:txBody>
          <a:bodyPr/>
          <a:lstStyle/>
          <a:p>
            <a:pPr>
              <a:defRPr/>
            </a:pPr>
            <a:fld id="{6CF810A6-90F3-4347-A443-7974756F1E07}" type="slidenum">
              <a:rPr lang="fr-FR" smtClean="0"/>
              <a:pPr>
                <a:defRPr/>
              </a:pPr>
              <a:t>9</a:t>
            </a:fld>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8035</TotalTime>
  <Words>98</Words>
  <Application>Microsoft Office PowerPoint</Application>
  <PresentationFormat>Format A4 (210 x 297 mm)</PresentationFormat>
  <Paragraphs>34</Paragraphs>
  <Slides>9</Slides>
  <Notes>7</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9</vt:i4>
      </vt:variant>
    </vt:vector>
  </HeadingPairs>
  <TitlesOfParts>
    <vt:vector size="16" baseType="lpstr">
      <vt:lpstr>Calibri</vt:lpstr>
      <vt:lpstr>Arial</vt:lpstr>
      <vt:lpstr>Candara</vt:lpstr>
      <vt:lpstr>STKaiti</vt:lpstr>
      <vt:lpstr>Tahoma</vt:lpstr>
      <vt:lpstr>Helvetica</vt:lpstr>
      <vt:lpstr>Thème Office</vt:lpstr>
      <vt:lpstr>Présentation PowerPoint</vt:lpstr>
      <vt:lpstr>Membres du Comité Directeur FFPJP  Mme VEROLA Corine – MM. CANTARELLI Joseph - GARRIGUE Francis – GRIGNON Patrick - MARAUX Jean-Marie - POGGI Michel   Membres extérieurs  BOIRON Jean-Claude - BOUCHET Pierre – COSTE Michel – DAIROU Christian – GOLE Bruno - IZOIRD Jean-Michel - MARTELLO Christophe – MEGER Vincent - VENTRE Georges - VONE Guy </vt:lpstr>
      <vt:lpstr>Convention : la FFPJP et l’Association du Super Challenge ont reconduit la convention concernant l’organisation de la Finale du « Trophée des As » pour l’année 2018. Ladite convention est reconductible chaque année.  Le Règlement du Jeu Provençal : nous attendons l’accord de la FIPJP quant à nos propositions pour application 2020.</vt:lpstr>
      <vt:lpstr>Introduction du Jeu Provençal dans le Pétanque Tour 2018 :  - Etape de PONTIVY (56) les 11 &amp; 12 juillet 2018 - Etape de  LA CIOTAT (13) les 31/07 &amp; 1/08   Participants : Claire GAUDILLIERE - Thierry TERRENO - Jean-Claude BOIRON - Olivier DOMENGE - Olivier DOMENGE - Fabien RIPERT - Christophe MARTELLO - Benoît BOVO  Le but de faire découvrir le jeu provençal a été plus qu’atteint et même dépassé puisque notre joueuse et nos joueurs provençaux ont dû, à leur grand plaisir, participer à de nombreuses parties avec un public demandeur, dont bien des jeunes.</vt:lpstr>
      <vt:lpstr>Présentation PowerPoint</vt:lpstr>
      <vt:lpstr>Réalisation d’un clip vidéo promotionnel du jeu provençal qui vise une diffusion pour tous les publics, dont les non-initiés, en y montrant tout simplement les gestes spécifiques du pointeur et du tireur de jeu provençal.   Le tournage du clip a été effectué par notre réalisateur TV Jean-Marc STABLER au club de PALAVAS Pétanque (34) le samedi 29 Septembre avec la joueuse Claire GAUDILLERE et les joueurs Mohamed BENMOSTEFA, Thierry TERRENO, Olivier DOMENGE et Cédric GIRARD.  Le clip va vous être montré après cette présentation et sera diffusé sur le site internet de la FFPJP, et fourni à nos organes déconcentrés puis également utilisé pour les actions de promotion et de développement à venir chez les jeunes.  </vt:lpstr>
      <vt:lpstr>Création du CDC, CRC et CNC Jeu Provençal :  - Bon succès d’ensemble dans l’hexagone et représente un formidable moyen d’extension de la pratique régulière.  - Les CDC ont permis de tester les parties en temps limité source de limitation des temps de jeu et de monter le nombre de joueurs à 6 par équipes pour favoriser la pratique du plus grand nombre.  - Le CNC Jeu Provençal connaîtra sa première grande Finale Nationale du 01 au 03 Novembre 2019 au Boulodrome Couvert de MONTAUBAN (82)  </vt:lpstr>
      <vt:lpstr>  Mise en conformité de la Commission JP avec les Objectifs du Projet Associatif Fédéral 2024 en la restructurant en 3 Groupes de Travail :  - Communication / Promotion du JP  - Développement du JP (Règlements, animations   et compétitions)  - Formation spécifique JP L’accent sera mis sur la découverte, l’initiation et la pratique des jeunes y compris la féminisation, la mixité et l’intergénérationnel.   </vt:lpstr>
      <vt:lpstr>        joseph.cantarelli@petanque.fr         13, rue Trigance – 13 002 MARSEILLE Tél. : 04 91 14 05 80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 PARTENARIAT F.F.P.J.P. / MMA</dc:title>
  <dc:creator>FFP-JP</dc:creator>
  <cp:lastModifiedBy>Utilisateur Windows</cp:lastModifiedBy>
  <cp:revision>123</cp:revision>
  <dcterms:created xsi:type="dcterms:W3CDTF">2016-09-22T08:19:48Z</dcterms:created>
  <dcterms:modified xsi:type="dcterms:W3CDTF">2019-01-14T09:54:33Z</dcterms:modified>
</cp:coreProperties>
</file>