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6" d="100"/>
          <a:sy n="86" d="100"/>
        </p:scale>
        <p:origin x="-696" y="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43F0AC-1CD7-45B8-806C-A36F988813E4}" type="datetimeFigureOut">
              <a:rPr lang="fr-FR" smtClean="0"/>
              <a:pPr/>
              <a:t>02/08/2014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5BEB9A-0880-4B55-A048-5D9B390F5AD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!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BEB9A-0880-4B55-A048-5D9B390F5ADD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baseline="0" dirty="0" smtClean="0"/>
              <a:t> 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BEB9A-0880-4B55-A048-5D9B390F5ADD}" type="slidenum">
              <a:rPr lang="fr-FR" smtClean="0"/>
              <a:pPr/>
              <a:t>16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A4981-BEC3-4A8C-A473-51D3F3C1B04B}" type="datetimeFigureOut">
              <a:rPr lang="fr-FR" smtClean="0"/>
              <a:pPr/>
              <a:t>02/08/2014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BC609-DA90-44EF-A40D-0F80F51D780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A4981-BEC3-4A8C-A473-51D3F3C1B04B}" type="datetimeFigureOut">
              <a:rPr lang="fr-FR" smtClean="0"/>
              <a:pPr/>
              <a:t>02/08/2014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BC609-DA90-44EF-A40D-0F80F51D780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A4981-BEC3-4A8C-A473-51D3F3C1B04B}" type="datetimeFigureOut">
              <a:rPr lang="fr-FR" smtClean="0"/>
              <a:pPr/>
              <a:t>02/08/2014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BC609-DA90-44EF-A40D-0F80F51D780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A4981-BEC3-4A8C-A473-51D3F3C1B04B}" type="datetimeFigureOut">
              <a:rPr lang="fr-FR" smtClean="0"/>
              <a:pPr/>
              <a:t>02/08/2014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BC609-DA90-44EF-A40D-0F80F51D780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A4981-BEC3-4A8C-A473-51D3F3C1B04B}" type="datetimeFigureOut">
              <a:rPr lang="fr-FR" smtClean="0"/>
              <a:pPr/>
              <a:t>02/08/2014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BC609-DA90-44EF-A40D-0F80F51D780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A4981-BEC3-4A8C-A473-51D3F3C1B04B}" type="datetimeFigureOut">
              <a:rPr lang="fr-FR" smtClean="0"/>
              <a:pPr/>
              <a:t>02/08/2014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BC609-DA90-44EF-A40D-0F80F51D780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A4981-BEC3-4A8C-A473-51D3F3C1B04B}" type="datetimeFigureOut">
              <a:rPr lang="fr-FR" smtClean="0"/>
              <a:pPr/>
              <a:t>02/08/2014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BC609-DA90-44EF-A40D-0F80F51D780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A4981-BEC3-4A8C-A473-51D3F3C1B04B}" type="datetimeFigureOut">
              <a:rPr lang="fr-FR" smtClean="0"/>
              <a:pPr/>
              <a:t>02/08/2014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BC609-DA90-44EF-A40D-0F80F51D780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A4981-BEC3-4A8C-A473-51D3F3C1B04B}" type="datetimeFigureOut">
              <a:rPr lang="fr-FR" smtClean="0"/>
              <a:pPr/>
              <a:t>02/08/2014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BC609-DA90-44EF-A40D-0F80F51D780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A4981-BEC3-4A8C-A473-51D3F3C1B04B}" type="datetimeFigureOut">
              <a:rPr lang="fr-FR" smtClean="0"/>
              <a:pPr/>
              <a:t>02/08/2014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BC609-DA90-44EF-A40D-0F80F51D780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A4981-BEC3-4A8C-A473-51D3F3C1B04B}" type="datetimeFigureOut">
              <a:rPr lang="fr-FR" smtClean="0"/>
              <a:pPr/>
              <a:t>02/08/2014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BC609-DA90-44EF-A40D-0F80F51D780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2A4981-BEC3-4A8C-A473-51D3F3C1B04B}" type="datetimeFigureOut">
              <a:rPr lang="fr-FR" smtClean="0"/>
              <a:pPr/>
              <a:t>02/08/2014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7BC609-DA90-44EF-A40D-0F80F51D780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71472" y="357167"/>
            <a:ext cx="7772400" cy="857255"/>
          </a:xfrm>
        </p:spPr>
        <p:txBody>
          <a:bodyPr/>
          <a:lstStyle/>
          <a:p>
            <a:r>
              <a:rPr lang="fr-FR" dirty="0" smtClean="0"/>
              <a:t>LA PAUSE DU MATIN</a:t>
            </a:r>
            <a:endParaRPr lang="fr-FR" dirty="0"/>
          </a:p>
        </p:txBody>
      </p:sp>
      <p:pic>
        <p:nvPicPr>
          <p:cNvPr id="1026" name="Picture 2" descr="C:\Users\HEDEN\Desktop\dernières photos\voyage petanque 2014\Saved Pictures\la pause du matin\IMG_2853_resize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1142984"/>
            <a:ext cx="6572296" cy="49298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HEDEN\Desktop\dernières photos\voyage petanque 2014\Saved Pictures\le bateau\WP_20140726_0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14290"/>
            <a:ext cx="8858312" cy="5643602"/>
          </a:xfrm>
          <a:prstGeom prst="rect">
            <a:avLst/>
          </a:prstGeom>
          <a:noFill/>
        </p:spPr>
      </p:pic>
      <p:sp>
        <p:nvSpPr>
          <p:cNvPr id="5" name="ZoneTexte 4"/>
          <p:cNvSpPr txBox="1"/>
          <p:nvPr/>
        </p:nvSpPr>
        <p:spPr>
          <a:xfrm>
            <a:off x="142844" y="6072206"/>
            <a:ext cx="87154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Et voilà le fameux pont canal de Digoin ! 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HEDEN\Desktop\dernières photos\voyage petanque 2014\Saved Pictures\le bateau\WP_20140726_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544" y="357166"/>
            <a:ext cx="9093456" cy="5322366"/>
          </a:xfrm>
          <a:prstGeom prst="rect">
            <a:avLst/>
          </a:prstGeom>
          <a:noFill/>
        </p:spPr>
      </p:pic>
      <p:sp>
        <p:nvSpPr>
          <p:cNvPr id="5" name="ZoneTexte 4"/>
          <p:cNvSpPr txBox="1"/>
          <p:nvPr/>
        </p:nvSpPr>
        <p:spPr>
          <a:xfrm>
            <a:off x="214282" y="6143644"/>
            <a:ext cx="8286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Et nous voilà sur le pont canal avec la Loire en dessous 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HEDEN\Desktop\dernières photos\voyage petanque 2014\Saved Pictures\le bateau\WP_20140726_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428604"/>
            <a:ext cx="8079884" cy="5500726"/>
          </a:xfrm>
          <a:prstGeom prst="rect">
            <a:avLst/>
          </a:prstGeom>
          <a:noFill/>
        </p:spPr>
      </p:pic>
      <p:sp>
        <p:nvSpPr>
          <p:cNvPr id="5" name="ZoneTexte 4"/>
          <p:cNvSpPr txBox="1"/>
          <p:nvPr/>
        </p:nvSpPr>
        <p:spPr>
          <a:xfrm>
            <a:off x="714348" y="6143644"/>
            <a:ext cx="7715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Bizarre quand même de voir  </a:t>
            </a:r>
            <a:r>
              <a:rPr lang="fr-FR" b="1" dirty="0" smtClean="0"/>
              <a:t>la Loire </a:t>
            </a:r>
            <a:r>
              <a:rPr lang="fr-FR" b="1" dirty="0" smtClean="0"/>
              <a:t>couler </a:t>
            </a:r>
            <a:r>
              <a:rPr lang="fr-FR" b="1" dirty="0" smtClean="0"/>
              <a:t>en sens inverse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HEDEN\Desktop\dernières photos\voyage petanque 2014\Saved Pictures\le bateau\WP_20140726_0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928670"/>
            <a:ext cx="8429684" cy="4786346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357158" y="6072206"/>
            <a:ext cx="8001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On se sent à l’étroit entre les murs de l’écluse ! 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HEDEN\Desktop\dernières photos\voyage petanque 2014\Saved Pictures\le bateau\WP_20140726_0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85728"/>
            <a:ext cx="8858312" cy="57864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HEDEN\Desktop\dernières photos\voyage petanque 2014\Saved Pictures\le bateau\WP_20140726_0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06" y="71414"/>
            <a:ext cx="9072594" cy="66795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HEDEN\Desktop\dernières photos\voyage petanque 2014\Saved Pictures\le bateau\WP_20140726_0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890" y="500042"/>
            <a:ext cx="8949266" cy="5572164"/>
          </a:xfrm>
          <a:prstGeom prst="rect">
            <a:avLst/>
          </a:prstGeom>
          <a:noFill/>
        </p:spPr>
      </p:pic>
      <p:sp>
        <p:nvSpPr>
          <p:cNvPr id="5" name="Espace réservé du contenu 2"/>
          <p:cNvSpPr>
            <a:spLocks noGrp="1"/>
          </p:cNvSpPr>
          <p:nvPr>
            <p:ph idx="1"/>
          </p:nvPr>
        </p:nvSpPr>
        <p:spPr>
          <a:xfrm>
            <a:off x="0" y="6143644"/>
            <a:ext cx="9144000" cy="500066"/>
          </a:xfrm>
        </p:spPr>
        <p:txBody>
          <a:bodyPr>
            <a:noAutofit/>
          </a:bodyPr>
          <a:lstStyle/>
          <a:p>
            <a:pPr algn="ctr"/>
            <a:r>
              <a:rPr lang="fr-FR" sz="2000" b="1" dirty="0" smtClean="0"/>
              <a:t>La porte de l’écluse va s’ouvrir pour accéder au pont canal , lors du retour </a:t>
            </a:r>
            <a:endParaRPr lang="fr-FR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HEDEN\Desktop\dernières photos\voyage petanque 2014\Saved Pictures\la pause du matin\IMG_2854_resize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642918"/>
            <a:ext cx="7000924" cy="5251341"/>
          </a:xfrm>
          <a:prstGeom prst="rect">
            <a:avLst/>
          </a:prstGeom>
          <a:noFill/>
        </p:spPr>
      </p:pic>
      <p:sp>
        <p:nvSpPr>
          <p:cNvPr id="5" name="ZoneTexte 4"/>
          <p:cNvSpPr txBox="1"/>
          <p:nvPr/>
        </p:nvSpPr>
        <p:spPr>
          <a:xfrm>
            <a:off x="1142976" y="6143644"/>
            <a:ext cx="7215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Il fait frais, mais la bonne humeur est de rigueur  et le café est bien chaud 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HEDEN\Desktop\dernières photos\voyage petanque 2014\Saved Pictures\la pause du matin\IMG_2856_resize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1" y="803924"/>
            <a:ext cx="7833090" cy="5875543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CROISIERE !</a:t>
            </a:r>
            <a:endParaRPr lang="fr-FR" dirty="0"/>
          </a:p>
        </p:txBody>
      </p:sp>
      <p:pic>
        <p:nvPicPr>
          <p:cNvPr id="4098" name="Picture 2" descr="C:\Users\HEDEN\Desktop\dernières photos\voyage petanque 2014\Saved Pictures\le bateau\IMG_2910_resize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214422"/>
            <a:ext cx="6357982" cy="4769076"/>
          </a:xfrm>
          <a:prstGeom prst="rect">
            <a:avLst/>
          </a:prstGeom>
          <a:noFill/>
        </p:spPr>
      </p:pic>
      <p:sp>
        <p:nvSpPr>
          <p:cNvPr id="5" name="ZoneTexte 4"/>
          <p:cNvSpPr txBox="1"/>
          <p:nvPr/>
        </p:nvSpPr>
        <p:spPr>
          <a:xfrm>
            <a:off x="1285852" y="6286520"/>
            <a:ext cx="6357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Rassurez-vous ce n’est pas Robert le capitaine du bateau ! </a:t>
            </a:r>
            <a:endParaRPr lang="fr-FR" b="1" dirty="0"/>
          </a:p>
        </p:txBody>
      </p:sp>
    </p:spTree>
  </p:cSld>
  <p:clrMapOvr>
    <a:masterClrMapping/>
  </p:clrMapOvr>
  <p:transition advTm="6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HEDEN\Desktop\dernières photos\voyage petanque 2014\Saved Pictures\le bateau\IMG_2858_resize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7" y="321660"/>
            <a:ext cx="8047404" cy="60362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HEDEN\Desktop\dernières photos\voyage petanque 2014\Saved Pictures\le bateau\IMG_2862_resize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535999"/>
            <a:ext cx="7643866" cy="57336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HEDEN\Desktop\dernières photos\voyage petanque 2014\Saved Pictures\le bateau\IMG_2875_resize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603903"/>
            <a:ext cx="7933077" cy="59505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HEDEN\Desktop\dernières photos\voyage petanque 2014\Saved Pictures\le bateau\WP_20140726_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357166"/>
            <a:ext cx="8887968" cy="49926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HEDEN\Desktop\dernières photos\voyage petanque 2014\Saved Pictures\le bateau\WP_20140726_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85728"/>
            <a:ext cx="8572560" cy="56436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96</Words>
  <Application>Microsoft Office PowerPoint</Application>
  <PresentationFormat>Affichage à l'écran (4:3)</PresentationFormat>
  <Paragraphs>13</Paragraphs>
  <Slides>16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17" baseType="lpstr">
      <vt:lpstr>Thème Office</vt:lpstr>
      <vt:lpstr>LA PAUSE DU MATIN</vt:lpstr>
      <vt:lpstr>Diapositive 2</vt:lpstr>
      <vt:lpstr>Diapositive 3</vt:lpstr>
      <vt:lpstr>LA CROISIERE !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PAUSE DU MATIN</dc:title>
  <dc:creator>HEDEN</dc:creator>
  <cp:lastModifiedBy>HEDEN</cp:lastModifiedBy>
  <cp:revision>35</cp:revision>
  <dcterms:created xsi:type="dcterms:W3CDTF">2014-08-02T09:34:14Z</dcterms:created>
  <dcterms:modified xsi:type="dcterms:W3CDTF">2014-08-02T11:38:30Z</dcterms:modified>
</cp:coreProperties>
</file>