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69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3F0AC-1CD7-45B8-806C-A36F988813E4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BEB9A-0880-4B55-A048-5D9B390F5AD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B9A-0880-4B55-A048-5D9B390F5AD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aseline="0" dirty="0" smtClean="0"/>
              <a:t>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BEB9A-0880-4B55-A048-5D9B390F5AD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A4981-BEC3-4A8C-A473-51D3F3C1B04B}" type="datetimeFigureOut">
              <a:rPr lang="fr-FR" smtClean="0"/>
              <a:pPr/>
              <a:t>02/08/2014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C609-DA90-44EF-A40D-0F80F51D78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857255"/>
          </a:xfrm>
        </p:spPr>
        <p:txBody>
          <a:bodyPr/>
          <a:lstStyle/>
          <a:p>
            <a:r>
              <a:rPr lang="fr-FR" dirty="0" smtClean="0"/>
              <a:t>LA PAUSE DU MATIN</a:t>
            </a:r>
            <a:endParaRPr lang="fr-FR" dirty="0"/>
          </a:p>
        </p:txBody>
      </p:sp>
      <p:pic>
        <p:nvPicPr>
          <p:cNvPr id="1026" name="Picture 2" descr="C:\Users\HEDEN\Desktop\dernières photos\voyage petanque 2014\Saved Pictures\la pause du matin\IMG_2853_re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572296" cy="492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DEN\Desktop\dernières photos\voyage petanque 2014\Saved Pictures\le bateau\WP_20140726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858312" cy="564360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42844" y="607220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 voilà le fameux pont canal de Digoin !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EDEN\Desktop\dernières photos\voyage petanque 2014\Saved Pictures\le bateau\WP_20140726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44" y="357166"/>
            <a:ext cx="9093456" cy="532236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614364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Et nous voilà sur le pont canal avec la Loire en dessous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EDEN\Desktop\dernières photos\voyage petanque 2014\Saved Pictures\le bateau\WP_20140726_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79884" cy="5500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14348" y="6143644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Bizarre quand même de voir  </a:t>
            </a:r>
            <a:r>
              <a:rPr lang="fr-FR" b="1" dirty="0" smtClean="0"/>
              <a:t>la Loire </a:t>
            </a:r>
            <a:r>
              <a:rPr lang="fr-FR" b="1" dirty="0" smtClean="0"/>
              <a:t>couler </a:t>
            </a:r>
            <a:r>
              <a:rPr lang="fr-FR" b="1" dirty="0" smtClean="0"/>
              <a:t>en sens inverse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EDEN\Desktop\dernières photos\voyage petanque 2014\Saved Pictures\le bateau\WP_20140726_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429684" cy="478634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7158" y="6072206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On se sent à l’étroit entre les murs de l’écluse !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EDEN\Desktop\dernières photos\voyage petanque 2014\Saved Pictures\le bateau\WP_20140726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885831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HEDEN\Desktop\dernières photos\voyage petanque 2014\Saved Pictures\le bateau\WP_20140726_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9072594" cy="6679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EDEN\Desktop\dernières photos\voyage petanque 2014\Saved Pictures\le bateau\WP_20140726_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0" y="500042"/>
            <a:ext cx="8949266" cy="5572164"/>
          </a:xfrm>
          <a:prstGeom prst="rect">
            <a:avLst/>
          </a:prstGeom>
          <a:noFill/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0" y="6143644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 smtClean="0"/>
              <a:t>La porte de l’écluse va s’ouvrir pour accéder au pont canal , lors du retour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DEN\Desktop\dernières photos\voyage petanque 2014\Saved Pictures\la pause du matin\IMG_2854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000924" cy="525134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42976" y="6143644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Il fait frais, mais la bonne humeur est de rigueur  et le café est bien chaud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DEN\Desktop\dernières photos\voyage petanque 2014\Saved Pictures\la pause du matin\IMG_2856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803924"/>
            <a:ext cx="7833090" cy="58755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CROISIERE !</a:t>
            </a:r>
            <a:endParaRPr lang="fr-FR" dirty="0"/>
          </a:p>
        </p:txBody>
      </p:sp>
      <p:pic>
        <p:nvPicPr>
          <p:cNvPr id="4098" name="Picture 2" descr="C:\Users\HEDEN\Desktop\dernières photos\voyage petanque 2014\Saved Pictures\le bateau\IMG_2910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357982" cy="47690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285852" y="628652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Rassurez-vous ce n’est pas Robert le capitaine du bateau ! </a:t>
            </a:r>
            <a:endParaRPr lang="fr-FR" b="1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DEN\Desktop\dernières photos\voyage petanque 2014\Saved Pictures\le bateau\IMG_2858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21660"/>
            <a:ext cx="8047404" cy="6036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DEN\Desktop\dernières photos\voyage petanque 2014\Saved Pictures\le bateau\IMG_2862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35999"/>
            <a:ext cx="7643866" cy="5733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DEN\Desktop\dernières photos\voyage petanque 2014\Saved Pictures\le bateau\IMG_2875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03903"/>
            <a:ext cx="7933077" cy="5950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DEN\Desktop\dernières photos\voyage petanque 2014\Saved Pictures\le bateau\WP_20140726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887968" cy="4992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DEN\Desktop\dernières photos\voyage petanque 2014\Saved Pictures\le bateau\WP_20140726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96</Words>
  <Application>Microsoft Office PowerPoint</Application>
  <PresentationFormat>Affichage à l'écran (4:3)</PresentationFormat>
  <Paragraphs>13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LA PAUSE DU MATIN</vt:lpstr>
      <vt:lpstr>Diapositive 2</vt:lpstr>
      <vt:lpstr>Diapositive 3</vt:lpstr>
      <vt:lpstr>LA CROISIERE !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PAUSE DU MATIN</dc:title>
  <dc:creator>HEDEN</dc:creator>
  <cp:lastModifiedBy>HEDEN</cp:lastModifiedBy>
  <cp:revision>35</cp:revision>
  <dcterms:created xsi:type="dcterms:W3CDTF">2014-08-02T09:34:14Z</dcterms:created>
  <dcterms:modified xsi:type="dcterms:W3CDTF">2014-08-02T11:38:30Z</dcterms:modified>
</cp:coreProperties>
</file>