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5" r:id="rId3"/>
    <p:sldId id="264" r:id="rId4"/>
    <p:sldId id="258" r:id="rId5"/>
    <p:sldId id="261" r:id="rId6"/>
    <p:sldId id="259" r:id="rId7"/>
    <p:sldId id="260" r:id="rId8"/>
    <p:sldId id="262"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718" autoAdjust="0"/>
  </p:normalViewPr>
  <p:slideViewPr>
    <p:cSldViewPr>
      <p:cViewPr varScale="1">
        <p:scale>
          <a:sx n="107" d="100"/>
          <a:sy n="107" d="100"/>
        </p:scale>
        <p:origin x="-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205DBDE-6593-4629-BE32-68174CDE1EA0}" type="datetimeFigureOut">
              <a:rPr lang="fr-FR" smtClean="0"/>
              <a:pPr/>
              <a:t>04/07/2015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6F1443-E8B9-4AA6-BA81-BC72FD97B2E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205DBDE-6593-4629-BE32-68174CDE1EA0}" type="datetimeFigureOut">
              <a:rPr lang="fr-FR" smtClean="0"/>
              <a:pPr/>
              <a:t>04/07/2015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6F1443-E8B9-4AA6-BA81-BC72FD97B2E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205DBDE-6593-4629-BE32-68174CDE1EA0}" type="datetimeFigureOut">
              <a:rPr lang="fr-FR" smtClean="0"/>
              <a:pPr/>
              <a:t>04/07/2015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6F1443-E8B9-4AA6-BA81-BC72FD97B2E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205DBDE-6593-4629-BE32-68174CDE1EA0}" type="datetimeFigureOut">
              <a:rPr lang="fr-FR" smtClean="0"/>
              <a:pPr/>
              <a:t>04/07/2015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6F1443-E8B9-4AA6-BA81-BC72FD97B2E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205DBDE-6593-4629-BE32-68174CDE1EA0}" type="datetimeFigureOut">
              <a:rPr lang="fr-FR" smtClean="0"/>
              <a:pPr/>
              <a:t>04/07/2015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6F1443-E8B9-4AA6-BA81-BC72FD97B2E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205DBDE-6593-4629-BE32-68174CDE1EA0}" type="datetimeFigureOut">
              <a:rPr lang="fr-FR" smtClean="0"/>
              <a:pPr/>
              <a:t>04/07/2015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B6F1443-E8B9-4AA6-BA81-BC72FD97B2E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205DBDE-6593-4629-BE32-68174CDE1EA0}" type="datetimeFigureOut">
              <a:rPr lang="fr-FR" smtClean="0"/>
              <a:pPr/>
              <a:t>04/07/2015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B6F1443-E8B9-4AA6-BA81-BC72FD97B2E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205DBDE-6593-4629-BE32-68174CDE1EA0}" type="datetimeFigureOut">
              <a:rPr lang="fr-FR" smtClean="0"/>
              <a:pPr/>
              <a:t>04/07/2015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B6F1443-E8B9-4AA6-BA81-BC72FD97B2E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05DBDE-6593-4629-BE32-68174CDE1EA0}" type="datetimeFigureOut">
              <a:rPr lang="fr-FR" smtClean="0"/>
              <a:pPr/>
              <a:t>04/07/2015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B6F1443-E8B9-4AA6-BA81-BC72FD97B2E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205DBDE-6593-4629-BE32-68174CDE1EA0}" type="datetimeFigureOut">
              <a:rPr lang="fr-FR" smtClean="0"/>
              <a:pPr/>
              <a:t>04/07/2015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B6F1443-E8B9-4AA6-BA81-BC72FD97B2E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205DBDE-6593-4629-BE32-68174CDE1EA0}" type="datetimeFigureOut">
              <a:rPr lang="fr-FR" smtClean="0"/>
              <a:pPr/>
              <a:t>04/07/2015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B6F1443-E8B9-4AA6-BA81-BC72FD97B2E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5DBDE-6593-4629-BE32-68174CDE1EA0}" type="datetimeFigureOut">
              <a:rPr lang="fr-FR" smtClean="0"/>
              <a:pPr/>
              <a:t>04/07/2015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F1443-E8B9-4AA6-BA81-BC72FD97B2E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Pr_sentation_Microsoft_Office_PowerPoint1.ppt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package" Target="../embeddings/Pr_sentation_Microsoft_Office_PowerPoint2.ppt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a:effectLst>
            <a:glow rad="228600">
              <a:schemeClr val="accent6">
                <a:satMod val="175000"/>
                <a:alpha val="40000"/>
              </a:schemeClr>
            </a:glow>
          </a:effectLst>
        </p:spPr>
        <p:txBody>
          <a:bodyPr>
            <a:normAutofit/>
          </a:bodyPr>
          <a:lstStyle/>
          <a:p>
            <a:r>
              <a:rPr lang="fr-FR" sz="1800" dirty="0" smtClean="0"/>
              <a:t>Bienvenue à l’Amicale Pétanque </a:t>
            </a:r>
            <a:r>
              <a:rPr lang="fr-FR" sz="1800" smtClean="0"/>
              <a:t>du Chalet SAINT-MANDE</a:t>
            </a:r>
            <a:endParaRPr lang="fr-FR" sz="1800" dirty="0"/>
          </a:p>
        </p:txBody>
      </p:sp>
      <p:pic>
        <p:nvPicPr>
          <p:cNvPr id="4" name="Espace réservé du contenu 3" descr="PHOTOTERRAINAPC.jpg"/>
          <p:cNvPicPr>
            <a:picLocks noGrp="1" noChangeAspect="1"/>
          </p:cNvPicPr>
          <p:nvPr>
            <p:ph idx="1"/>
          </p:nvPr>
        </p:nvPicPr>
        <p:blipFill>
          <a:blip r:embed="rId2" cstate="print"/>
          <a:stretch>
            <a:fillRect/>
          </a:stretch>
        </p:blipFill>
        <p:spPr>
          <a:xfrm>
            <a:off x="899592" y="1600200"/>
            <a:ext cx="7344816" cy="4925144"/>
          </a:xfrm>
        </p:spPr>
      </p:pic>
    </p:spTree>
  </p:cSld>
  <p:clrMapOvr>
    <a:masterClrMapping/>
  </p:clrMapOvr>
  <p:transition advTm="657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51520" y="332656"/>
          <a:ext cx="8640960" cy="6264696"/>
        </p:xfrm>
        <a:graphic>
          <a:graphicData uri="http://schemas.openxmlformats.org/presentationml/2006/ole">
            <p:oleObj spid="_x0000_s16386" name="Présentation" r:id="rId3" imgW="4152971" imgH="3114899" progId="PowerPoint.Show.12">
              <p:embed/>
            </p:oleObj>
          </a:graphicData>
        </a:graphic>
      </p:graphicFrame>
    </p:spTree>
  </p:cSld>
  <p:clrMapOvr>
    <a:masterClrMapping/>
  </p:clrMapOvr>
  <p:transition advTm="6343">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51520" y="332656"/>
          <a:ext cx="8640960" cy="6264696"/>
        </p:xfrm>
        <a:graphic>
          <a:graphicData uri="http://schemas.openxmlformats.org/presentationml/2006/ole">
            <p:oleObj spid="_x0000_s15362" name="Présentation" r:id="rId3" imgW="4152971" imgH="3114899" progId="PowerPoint.Show.12">
              <p:embed/>
            </p:oleObj>
          </a:graphicData>
        </a:graphic>
      </p:graphicFrame>
    </p:spTree>
  </p:cSld>
  <p:clrMapOvr>
    <a:masterClrMapping/>
  </p:clrMapOvr>
  <p:transition advTm="6438">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DSC01537.JPG"/>
          <p:cNvPicPr>
            <a:picLocks noGrp="1" noChangeAspect="1"/>
          </p:cNvPicPr>
          <p:nvPr>
            <p:ph idx="1"/>
          </p:nvPr>
        </p:nvPicPr>
        <p:blipFill>
          <a:blip r:embed="rId2" cstate="print"/>
          <a:stretch>
            <a:fillRect/>
          </a:stretch>
        </p:blipFill>
        <p:spPr>
          <a:xfrm>
            <a:off x="613833" y="188913"/>
            <a:ext cx="7916333" cy="5937250"/>
          </a:xfrm>
        </p:spPr>
      </p:pic>
      <p:sp>
        <p:nvSpPr>
          <p:cNvPr id="5" name="ZoneTexte 4"/>
          <p:cNvSpPr txBox="1"/>
          <p:nvPr/>
        </p:nvSpPr>
        <p:spPr>
          <a:xfrm>
            <a:off x="971600" y="404664"/>
            <a:ext cx="7344816" cy="923330"/>
          </a:xfrm>
          <a:prstGeom prst="rect">
            <a:avLst/>
          </a:prstGeom>
          <a:noFill/>
        </p:spPr>
        <p:txBody>
          <a:bodyPr wrap="square" rtlCol="0">
            <a:spAutoFit/>
          </a:bodyPr>
          <a:lstStyle/>
          <a:p>
            <a:pPr algn="ctr"/>
            <a:r>
              <a:rPr lang="fr-FR" dirty="0" smtClean="0">
                <a:solidFill>
                  <a:schemeClr val="bg1"/>
                </a:solidFill>
              </a:rPr>
              <a:t>Sur le plan sportif, le Club obtient régulièrement de bons résultats dans les compétitions organisées par le Comité du Val de Marne et celles des différents championnats départementaux.</a:t>
            </a:r>
            <a:endParaRPr lang="fr-FR" b="1" dirty="0">
              <a:solidFill>
                <a:schemeClr val="bg1"/>
              </a:solidFill>
            </a:endParaRPr>
          </a:p>
        </p:txBody>
      </p:sp>
      <p:sp>
        <p:nvSpPr>
          <p:cNvPr id="6" name="ZoneTexte 5"/>
          <p:cNvSpPr txBox="1"/>
          <p:nvPr/>
        </p:nvSpPr>
        <p:spPr>
          <a:xfrm>
            <a:off x="4932040" y="5733256"/>
            <a:ext cx="3240360" cy="369332"/>
          </a:xfrm>
          <a:prstGeom prst="rect">
            <a:avLst/>
          </a:prstGeom>
          <a:noFill/>
        </p:spPr>
        <p:txBody>
          <a:bodyPr wrap="square" rtlCol="0">
            <a:spAutoFit/>
          </a:bodyPr>
          <a:lstStyle/>
          <a:p>
            <a:pPr algn="ctr"/>
            <a:r>
              <a:rPr lang="fr-FR" dirty="0" smtClean="0">
                <a:solidFill>
                  <a:schemeClr val="bg1"/>
                </a:solidFill>
              </a:rPr>
              <a:t>Championnat Promotion 2012</a:t>
            </a:r>
            <a:endParaRPr lang="fr-FR" dirty="0">
              <a:solidFill>
                <a:schemeClr val="bg1"/>
              </a:solidFill>
            </a:endParaRPr>
          </a:p>
        </p:txBody>
      </p:sp>
    </p:spTree>
  </p:cSld>
  <p:clrMapOvr>
    <a:masterClrMapping/>
  </p:clrMapOvr>
  <p:transition advTm="648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DSC02122.JPG"/>
          <p:cNvPicPr>
            <a:picLocks noGrp="1" noChangeAspect="1"/>
          </p:cNvPicPr>
          <p:nvPr>
            <p:ph idx="1"/>
          </p:nvPr>
        </p:nvPicPr>
        <p:blipFill>
          <a:blip r:embed="rId2" cstate="print"/>
          <a:stretch>
            <a:fillRect/>
          </a:stretch>
        </p:blipFill>
        <p:spPr>
          <a:xfrm>
            <a:off x="179512" y="260648"/>
            <a:ext cx="8784976" cy="6408712"/>
          </a:xfrm>
        </p:spPr>
      </p:pic>
      <p:sp>
        <p:nvSpPr>
          <p:cNvPr id="5" name="ZoneTexte 4"/>
          <p:cNvSpPr txBox="1"/>
          <p:nvPr/>
        </p:nvSpPr>
        <p:spPr>
          <a:xfrm>
            <a:off x="1547664" y="260648"/>
            <a:ext cx="3384376" cy="584775"/>
          </a:xfrm>
          <a:prstGeom prst="rect">
            <a:avLst/>
          </a:prstGeom>
          <a:noFill/>
        </p:spPr>
        <p:txBody>
          <a:bodyPr wrap="square" rtlCol="0">
            <a:spAutoFit/>
          </a:bodyPr>
          <a:lstStyle/>
          <a:p>
            <a:pPr algn="ctr"/>
            <a:r>
              <a:rPr lang="fr-FR" sz="1600" b="1" dirty="0" smtClean="0">
                <a:solidFill>
                  <a:srgbClr val="FF0000"/>
                </a:solidFill>
              </a:rPr>
              <a:t>Finalistes Championnat Départemental Féminines 2015</a:t>
            </a:r>
            <a:endParaRPr lang="fr-FR" sz="1600" b="1" dirty="0">
              <a:solidFill>
                <a:srgbClr val="FF0000"/>
              </a:solidFill>
            </a:endParaRPr>
          </a:p>
        </p:txBody>
      </p:sp>
    </p:spTree>
  </p:cSld>
  <p:clrMapOvr>
    <a:masterClrMapping/>
  </p:clrMapOvr>
  <p:transition advTm="629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APC SITE.jpg"/>
          <p:cNvPicPr>
            <a:picLocks noGrp="1" noChangeAspect="1"/>
          </p:cNvPicPr>
          <p:nvPr>
            <p:ph idx="1"/>
          </p:nvPr>
        </p:nvPicPr>
        <p:blipFill>
          <a:blip r:embed="rId2" cstate="print"/>
          <a:stretch>
            <a:fillRect/>
          </a:stretch>
        </p:blipFill>
        <p:spPr>
          <a:xfrm>
            <a:off x="251520" y="188640"/>
            <a:ext cx="8712967" cy="6408712"/>
          </a:xfrm>
        </p:spPr>
      </p:pic>
      <p:sp>
        <p:nvSpPr>
          <p:cNvPr id="7" name="ZoneTexte 6"/>
          <p:cNvSpPr txBox="1"/>
          <p:nvPr/>
        </p:nvSpPr>
        <p:spPr>
          <a:xfrm>
            <a:off x="3851920" y="260648"/>
            <a:ext cx="3672408" cy="646331"/>
          </a:xfrm>
          <a:prstGeom prst="rect">
            <a:avLst/>
          </a:prstGeom>
          <a:noFill/>
        </p:spPr>
        <p:txBody>
          <a:bodyPr wrap="square" rtlCol="0">
            <a:spAutoFit/>
          </a:bodyPr>
          <a:lstStyle/>
          <a:p>
            <a:pPr algn="ctr"/>
            <a:r>
              <a:rPr lang="fr-FR" b="1" dirty="0" smtClean="0">
                <a:solidFill>
                  <a:srgbClr val="FF0000"/>
                </a:solidFill>
              </a:rPr>
              <a:t>Championnat Départemental Triplettes mixtes 2015</a:t>
            </a:r>
            <a:endParaRPr lang="fr-FR" b="1" dirty="0">
              <a:solidFill>
                <a:srgbClr val="FF0000"/>
              </a:solidFill>
            </a:endParaRPr>
          </a:p>
        </p:txBody>
      </p:sp>
    </p:spTree>
  </p:cSld>
  <p:clrMapOvr>
    <a:masterClrMapping/>
  </p:clrMapOvr>
  <p:transition advTm="648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6">
              <a:lumMod val="20000"/>
              <a:lumOff val="80000"/>
            </a:schemeClr>
          </a:solidFill>
        </p:spPr>
        <p:txBody>
          <a:bodyPr>
            <a:normAutofit/>
          </a:bodyPr>
          <a:lstStyle/>
          <a:p>
            <a:r>
              <a:rPr lang="fr-FR" sz="1600" b="1" dirty="0" smtClean="0"/>
              <a:t>L’Amicale Pétanque du Chalet est également très impliquée dans la vie associative et festive de la ville de Saint-Mandé. Elle est présente à Fête des Sports, à la Fête d’automne, au Téléthon et aux </a:t>
            </a:r>
            <a:r>
              <a:rPr lang="fr-FR" sz="1600" b="1" dirty="0" smtClean="0"/>
              <a:t>Jeux Olympiques </a:t>
            </a:r>
            <a:r>
              <a:rPr lang="fr-FR" sz="1600" b="1" dirty="0" smtClean="0"/>
              <a:t>Communaux avec les amis d’</a:t>
            </a:r>
            <a:r>
              <a:rPr lang="fr-FR" sz="1600" b="1" dirty="0" err="1" smtClean="0"/>
              <a:t>Eschwege</a:t>
            </a:r>
            <a:r>
              <a:rPr lang="fr-FR" sz="1600" b="1" dirty="0" smtClean="0"/>
              <a:t> (Allemagne)</a:t>
            </a:r>
            <a:endParaRPr lang="fr-FR" sz="1600" b="1" dirty="0"/>
          </a:p>
        </p:txBody>
      </p:sp>
      <p:pic>
        <p:nvPicPr>
          <p:cNvPr id="6" name="Espace réservé du contenu 5" descr="IMG_0024.JPG"/>
          <p:cNvPicPr>
            <a:picLocks noGrp="1" noChangeAspect="1"/>
          </p:cNvPicPr>
          <p:nvPr>
            <p:ph idx="1"/>
          </p:nvPr>
        </p:nvPicPr>
        <p:blipFill>
          <a:blip r:embed="rId2" cstate="print"/>
          <a:stretch>
            <a:fillRect/>
          </a:stretch>
        </p:blipFill>
        <p:spPr>
          <a:xfrm>
            <a:off x="1554691" y="1600200"/>
            <a:ext cx="6034617" cy="4525963"/>
          </a:xfrm>
        </p:spPr>
      </p:pic>
      <p:sp>
        <p:nvSpPr>
          <p:cNvPr id="7" name="ZoneTexte 6"/>
          <p:cNvSpPr txBox="1"/>
          <p:nvPr/>
        </p:nvSpPr>
        <p:spPr>
          <a:xfrm>
            <a:off x="2555776" y="6309320"/>
            <a:ext cx="4032448" cy="307777"/>
          </a:xfrm>
          <a:prstGeom prst="rect">
            <a:avLst/>
          </a:prstGeom>
          <a:solidFill>
            <a:schemeClr val="accent5">
              <a:lumMod val="60000"/>
              <a:lumOff val="40000"/>
            </a:schemeClr>
          </a:solidFill>
          <a:effectLst>
            <a:glow rad="101600">
              <a:schemeClr val="accent5">
                <a:satMod val="175000"/>
                <a:alpha val="40000"/>
              </a:schemeClr>
            </a:glow>
          </a:effectLst>
        </p:spPr>
        <p:txBody>
          <a:bodyPr wrap="square" rtlCol="0">
            <a:spAutoFit/>
          </a:bodyPr>
          <a:lstStyle/>
          <a:p>
            <a:pPr algn="ctr"/>
            <a:r>
              <a:rPr lang="fr-FR" sz="1400" dirty="0" smtClean="0"/>
              <a:t>8</a:t>
            </a:r>
            <a:r>
              <a:rPr lang="fr-FR" sz="1400" baseline="30000" dirty="0" smtClean="0"/>
              <a:t>ème</a:t>
            </a:r>
            <a:r>
              <a:rPr lang="fr-FR" sz="1400" dirty="0" smtClean="0"/>
              <a:t> Jeux Olympiques Communaux mai 2015</a:t>
            </a:r>
            <a:endParaRPr lang="fr-FR" sz="1400" dirty="0"/>
          </a:p>
        </p:txBody>
      </p:sp>
    </p:spTree>
  </p:cSld>
  <p:clrMapOvr>
    <a:masterClrMapping/>
  </p:clrMapOvr>
  <p:transition advTm="1223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869160"/>
            <a:ext cx="8229600" cy="1143000"/>
          </a:xfrm>
          <a:solidFill>
            <a:srgbClr val="FFC000"/>
          </a:solidFill>
          <a:effectLst>
            <a:glow rad="228600">
              <a:schemeClr val="accent6">
                <a:satMod val="175000"/>
                <a:alpha val="40000"/>
              </a:schemeClr>
            </a:glow>
            <a:outerShdw blurRad="152400" dist="317500" dir="5400000" sx="90000" sy="-19000" rotWithShape="0">
              <a:prstClr val="black">
                <a:alpha val="15000"/>
              </a:prstClr>
            </a:outerShdw>
          </a:effectLst>
        </p:spPr>
        <p:txBody>
          <a:bodyPr>
            <a:noAutofit/>
          </a:bodyPr>
          <a:lstStyle/>
          <a:p>
            <a:r>
              <a:rPr lang="fr-FR" sz="1800" b="1" dirty="0" smtClean="0"/>
              <a:t>Vous désirez nous rejoindre, il suffit de vous rendre sur notre terrain à partir de 14h30 tous les jours vous serez accueillis par l’un de nos dirigeants qui vous donnera tous les  renseignements nécessaires pour rejoindre notre Club.</a:t>
            </a:r>
            <a:br>
              <a:rPr lang="fr-FR" sz="1800" b="1" dirty="0" smtClean="0"/>
            </a:br>
            <a:r>
              <a:rPr lang="fr-FR" sz="1800" b="1" dirty="0" smtClean="0"/>
              <a:t>Si vous souhaitez des informations complémentaires appelez le 06 08 26 91 42</a:t>
            </a:r>
            <a:endParaRPr lang="fr-FR" sz="1800" dirty="0"/>
          </a:p>
        </p:txBody>
      </p:sp>
      <p:sp>
        <p:nvSpPr>
          <p:cNvPr id="3" name="Espace réservé du contenu 2"/>
          <p:cNvSpPr>
            <a:spLocks noGrp="1"/>
          </p:cNvSpPr>
          <p:nvPr>
            <p:ph idx="1"/>
          </p:nvPr>
        </p:nvSpPr>
        <p:spPr>
          <a:xfrm>
            <a:off x="467544" y="548681"/>
            <a:ext cx="8229600" cy="1224136"/>
          </a:xfrm>
          <a:solidFill>
            <a:schemeClr val="accent3">
              <a:lumMod val="20000"/>
              <a:lumOff val="80000"/>
            </a:schemeClr>
          </a:solidFill>
          <a:effectLst>
            <a:glow rad="228600">
              <a:schemeClr val="accent3">
                <a:satMod val="175000"/>
                <a:alpha val="40000"/>
              </a:schemeClr>
            </a:glow>
            <a:outerShdw blurRad="152400" dist="317500" dir="5400000" sx="90000" sy="-19000" rotWithShape="0">
              <a:prstClr val="black">
                <a:alpha val="15000"/>
              </a:prstClr>
            </a:outerShdw>
          </a:effectLst>
        </p:spPr>
        <p:txBody>
          <a:bodyPr>
            <a:normAutofit/>
          </a:bodyPr>
          <a:lstStyle/>
          <a:p>
            <a:pPr algn="ctr"/>
            <a:r>
              <a:rPr lang="fr-FR" sz="1800" dirty="0" smtClean="0"/>
              <a:t>L’Amicale Pétanque du Chalet remercie chaleureusement le Maire, Patrick Beaudoin ainsi que Christine </a:t>
            </a:r>
            <a:r>
              <a:rPr lang="fr-FR" sz="1800" dirty="0" err="1" smtClean="0"/>
              <a:t>Sevestre</a:t>
            </a:r>
            <a:r>
              <a:rPr lang="fr-FR" sz="1800" dirty="0" smtClean="0"/>
              <a:t>, adjointe au maire chargée des Sports, de la Vie associative et de la Jeunesse, pour toute l’aide matérielle et financière que la municipalité lui octroie.</a:t>
            </a:r>
            <a:endParaRPr lang="fr-FR" sz="1800" dirty="0"/>
          </a:p>
        </p:txBody>
      </p:sp>
      <p:sp>
        <p:nvSpPr>
          <p:cNvPr id="4" name="ZoneTexte 3"/>
          <p:cNvSpPr txBox="1"/>
          <p:nvPr/>
        </p:nvSpPr>
        <p:spPr>
          <a:xfrm>
            <a:off x="395536" y="3068960"/>
            <a:ext cx="8208912" cy="646331"/>
          </a:xfrm>
          <a:prstGeom prst="rect">
            <a:avLst/>
          </a:prstGeom>
          <a:solidFill>
            <a:schemeClr val="accent5">
              <a:lumMod val="20000"/>
              <a:lumOff val="80000"/>
            </a:schemeClr>
          </a:solidFill>
          <a:effectLst>
            <a:glow rad="228600">
              <a:schemeClr val="accent5">
                <a:satMod val="175000"/>
                <a:alpha val="40000"/>
              </a:schemeClr>
            </a:glow>
            <a:outerShdw blurRad="152400" dist="317500" dir="5400000" sx="90000" sy="-19000" rotWithShape="0">
              <a:prstClr val="black">
                <a:alpha val="15000"/>
              </a:prstClr>
            </a:outerShdw>
          </a:effectLst>
        </p:spPr>
        <p:txBody>
          <a:bodyPr wrap="square" rtlCol="0">
            <a:spAutoFit/>
          </a:bodyPr>
          <a:lstStyle/>
          <a:p>
            <a:pPr algn="ctr"/>
            <a:r>
              <a:rPr lang="fr-FR" dirty="0" smtClean="0"/>
              <a:t>Son Président, André Raspail et toute son équipe dirigeante seront heureux de vous recevoir dès maintenant.</a:t>
            </a:r>
            <a:endParaRPr lang="fr-FR" dirty="0"/>
          </a:p>
        </p:txBody>
      </p:sp>
    </p:spTree>
  </p:cSld>
  <p:clrMapOvr>
    <a:masterClrMapping/>
  </p:clrMapOvr>
  <p:transition advTm="14000">
    <p:wedg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205</Words>
  <Application>Microsoft Office PowerPoint</Application>
  <PresentationFormat>Affichage à l'écran (4:3)</PresentationFormat>
  <Paragraphs>10</Paragraphs>
  <Slides>8</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8</vt:i4>
      </vt:variant>
    </vt:vector>
  </HeadingPairs>
  <TitlesOfParts>
    <vt:vector size="10" baseType="lpstr">
      <vt:lpstr>Thème Office</vt:lpstr>
      <vt:lpstr>Présentation</vt:lpstr>
      <vt:lpstr>Bienvenue à l’Amicale Pétanque du Chalet SAINT-MANDE</vt:lpstr>
      <vt:lpstr>Diapositive 2</vt:lpstr>
      <vt:lpstr>Diapositive 3</vt:lpstr>
      <vt:lpstr>Diapositive 4</vt:lpstr>
      <vt:lpstr>Diapositive 5</vt:lpstr>
      <vt:lpstr>Diapositive 6</vt:lpstr>
      <vt:lpstr>L’Amicale Pétanque du Chalet est également très impliquée dans la vie associative et festive de la ville de Saint-Mandé. Elle est présente à Fête des Sports, à la Fête d’automne, au Téléthon et aux Jeux Olympiques Communaux avec les amis d’Eschwege (Allemagne)</vt:lpstr>
      <vt:lpstr>Vous désirez nous rejoindre, il suffit de vous rendre sur notre terrain à partir de 14h30 tous les jours vous serez accueillis par l’un de nos dirigeants qui vous donnera tous les  renseignements nécessaires pour rejoindre notre Club. Si vous souhaitez des informations complémentaires appelez le 06 08 26 91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L’AMICALE PETANQUE DU CHALET – SAINT-MANDE</dc:title>
  <dc:creator> </dc:creator>
  <cp:lastModifiedBy> </cp:lastModifiedBy>
  <cp:revision>25</cp:revision>
  <dcterms:created xsi:type="dcterms:W3CDTF">2015-07-03T05:35:31Z</dcterms:created>
  <dcterms:modified xsi:type="dcterms:W3CDTF">2015-07-04T09:23:16Z</dcterms:modified>
</cp:coreProperties>
</file>