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7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CB2D62E-0ADD-4A83-A156-C8304FFFA3A2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7804CD1-98AC-4D63-9920-E31C4F3FCF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504056"/>
          </a:xfrm>
        </p:spPr>
        <p:txBody>
          <a:bodyPr>
            <a:noAutofit/>
          </a:bodyPr>
          <a:lstStyle/>
          <a:p>
            <a:pPr algn="ctr"/>
            <a:r>
              <a:rPr lang="fr-FR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L’Amicale Pétanque du Chalet</a:t>
            </a:r>
            <a:endParaRPr lang="fr-FR" sz="4000" dirty="0">
              <a:solidFill>
                <a:schemeClr val="accent5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132784"/>
            <a:ext cx="8712968" cy="1536576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/>
              <a:t>Nous vous souhaitons d’excellentes fêtes de fin d’année et nous vous présentons, ainsi qu’à tous vos proches, tous nos meilleurs vœux de bonne et heureuse année 2016.</a:t>
            </a:r>
          </a:p>
          <a:p>
            <a:pPr algn="ctr"/>
            <a:r>
              <a:rPr lang="fr-FR" sz="2000" dirty="0" smtClean="0"/>
              <a:t>Que 2016 vous apporte une très grande réussite sur le </a:t>
            </a:r>
            <a:r>
              <a:rPr lang="fr-FR" sz="2000" smtClean="0"/>
              <a:t>plan sportif.</a:t>
            </a:r>
            <a:endParaRPr lang="fr-FR" sz="2000" dirty="0" smtClean="0"/>
          </a:p>
          <a:p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89" y="764704"/>
            <a:ext cx="67732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itre 1"/>
          <p:cNvSpPr txBox="1">
            <a:spLocks/>
          </p:cNvSpPr>
          <p:nvPr/>
        </p:nvSpPr>
        <p:spPr>
          <a:xfrm>
            <a:off x="1357462" y="2708920"/>
            <a:ext cx="6229351" cy="485299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Vous présente</a:t>
            </a:r>
            <a:endParaRPr kumimoji="0" lang="fr-FR" sz="36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6">
                  <a:lumMod val="50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" name="Image 21" descr="No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212976"/>
            <a:ext cx="2258907" cy="1692000"/>
          </a:xfrm>
          <a:prstGeom prst="rect">
            <a:avLst/>
          </a:prstGeom>
        </p:spPr>
      </p:pic>
      <p:pic>
        <p:nvPicPr>
          <p:cNvPr id="23" name="Image 22" descr="anné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3212976"/>
            <a:ext cx="2665609" cy="1692000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539552" y="364502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un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851920" y="364502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36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et une </a:t>
            </a:r>
            <a:endParaRPr lang="fr-FR" sz="36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6">
                  <a:lumMod val="50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</a:endParaRPr>
          </a:p>
        </p:txBody>
      </p:sp>
      <p:pic>
        <p:nvPicPr>
          <p:cNvPr id="27" name="Image 26" descr="09405557RASPAI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5656" y="764704"/>
            <a:ext cx="774576" cy="936104"/>
          </a:xfrm>
          <a:prstGeom prst="rect">
            <a:avLst/>
          </a:prstGeom>
        </p:spPr>
      </p:pic>
      <p:pic>
        <p:nvPicPr>
          <p:cNvPr id="29" name="Image 28" descr="Jacques Garci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87824" y="764704"/>
            <a:ext cx="792088" cy="936104"/>
          </a:xfrm>
          <a:prstGeom prst="rect">
            <a:avLst/>
          </a:prstGeom>
        </p:spPr>
      </p:pic>
      <p:pic>
        <p:nvPicPr>
          <p:cNvPr id="30" name="Image 29" descr="Daniel Nasseslk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79912" y="764704"/>
            <a:ext cx="792088" cy="936104"/>
          </a:xfrm>
          <a:prstGeom prst="rect">
            <a:avLst/>
          </a:prstGeom>
        </p:spPr>
      </p:pic>
      <p:pic>
        <p:nvPicPr>
          <p:cNvPr id="31" name="Image 30" descr="Henry Feug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764704"/>
            <a:ext cx="720080" cy="936104"/>
          </a:xfrm>
          <a:prstGeom prst="rect">
            <a:avLst/>
          </a:prstGeom>
        </p:spPr>
      </p:pic>
      <p:pic>
        <p:nvPicPr>
          <p:cNvPr id="32" name="Image 31" descr="Serge Champion Trésorier Général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220072" y="764704"/>
            <a:ext cx="792088" cy="936104"/>
          </a:xfrm>
          <a:prstGeom prst="rect">
            <a:avLst/>
          </a:prstGeom>
        </p:spPr>
      </p:pic>
      <p:pic>
        <p:nvPicPr>
          <p:cNvPr id="33" name="Image 32" descr="Jean-Pierre Gomez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12160" y="764704"/>
            <a:ext cx="792088" cy="936104"/>
          </a:xfrm>
          <a:prstGeom prst="rect">
            <a:avLst/>
          </a:prstGeom>
        </p:spPr>
      </p:pic>
      <p:pic>
        <p:nvPicPr>
          <p:cNvPr id="34" name="Image 33" descr="eric Walte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87624" y="1700808"/>
            <a:ext cx="720080" cy="864096"/>
          </a:xfrm>
          <a:prstGeom prst="rect">
            <a:avLst/>
          </a:prstGeom>
        </p:spPr>
      </p:pic>
      <p:pic>
        <p:nvPicPr>
          <p:cNvPr id="35" name="Image 34" descr="Marie-Hélène Denicas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07704" y="1700808"/>
            <a:ext cx="720080" cy="864096"/>
          </a:xfrm>
          <a:prstGeom prst="rect">
            <a:avLst/>
          </a:prstGeom>
        </p:spPr>
      </p:pic>
      <p:pic>
        <p:nvPicPr>
          <p:cNvPr id="36" name="Image 35" descr="Letellier Gilbert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627784" y="1700808"/>
            <a:ext cx="792088" cy="864096"/>
          </a:xfrm>
          <a:prstGeom prst="rect">
            <a:avLst/>
          </a:prstGeom>
        </p:spPr>
      </p:pic>
      <p:pic>
        <p:nvPicPr>
          <p:cNvPr id="37" name="Image 36" descr="Fabienne Lagard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419872" y="1700808"/>
            <a:ext cx="720080" cy="864096"/>
          </a:xfrm>
          <a:prstGeom prst="rect">
            <a:avLst/>
          </a:prstGeom>
        </p:spPr>
      </p:pic>
      <p:pic>
        <p:nvPicPr>
          <p:cNvPr id="38" name="Image 37" descr="Michel Chauvin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139952" y="1700808"/>
            <a:ext cx="720080" cy="864096"/>
          </a:xfrm>
          <a:prstGeom prst="rect">
            <a:avLst/>
          </a:prstGeom>
        </p:spPr>
      </p:pic>
      <p:pic>
        <p:nvPicPr>
          <p:cNvPr id="39" name="Image 38" descr="Jacky Gombert_modifié-1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860032" y="1700808"/>
            <a:ext cx="792087" cy="864096"/>
          </a:xfrm>
          <a:prstGeom prst="rect">
            <a:avLst/>
          </a:prstGeom>
        </p:spPr>
      </p:pic>
      <p:pic>
        <p:nvPicPr>
          <p:cNvPr id="40" name="Image 39" descr="Manuel Maceiras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652120" y="1700808"/>
            <a:ext cx="792088" cy="864096"/>
          </a:xfrm>
          <a:prstGeom prst="rect">
            <a:avLst/>
          </a:prstGeom>
        </p:spPr>
      </p:pic>
      <p:pic>
        <p:nvPicPr>
          <p:cNvPr id="41" name="Image 40" descr="Guy Santacreu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444208" y="1700808"/>
            <a:ext cx="720080" cy="864096"/>
          </a:xfrm>
          <a:prstGeom prst="rect">
            <a:avLst/>
          </a:prstGeom>
        </p:spPr>
      </p:pic>
      <p:pic>
        <p:nvPicPr>
          <p:cNvPr id="1027" name="Picture 3" descr="F:\ANDRE\AMICALE PETANQUE CHALET\2016\Voeux 2016\Jean-Pierre Nectoux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267744" y="764704"/>
            <a:ext cx="72008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1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83</TotalTime>
  <Words>52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Fonderie</vt:lpstr>
      <vt:lpstr>L’Amicale Pétanque du Chalet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comité du Val de Marne</dc:title>
  <dc:creator>Doune</dc:creator>
  <cp:lastModifiedBy> </cp:lastModifiedBy>
  <cp:revision>14</cp:revision>
  <dcterms:created xsi:type="dcterms:W3CDTF">2015-12-02T15:21:28Z</dcterms:created>
  <dcterms:modified xsi:type="dcterms:W3CDTF">2015-12-11T16:37:15Z</dcterms:modified>
</cp:coreProperties>
</file>