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97" autoAdjust="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CB2D62E-0ADD-4A83-A156-C8304FFFA3A2}" type="datetimeFigureOut">
              <a:rPr lang="fr-FR" smtClean="0"/>
              <a:pPr/>
              <a:t>11/12/2015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7804CD1-98AC-4D63-9920-E31C4F3FCF3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B2D62E-0ADD-4A83-A156-C8304FFFA3A2}" type="datetimeFigureOut">
              <a:rPr lang="fr-FR" smtClean="0"/>
              <a:pPr/>
              <a:t>11/12/2015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804CD1-98AC-4D63-9920-E31C4F3FCF3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B2D62E-0ADD-4A83-A156-C8304FFFA3A2}" type="datetimeFigureOut">
              <a:rPr lang="fr-FR" smtClean="0"/>
              <a:pPr/>
              <a:t>11/12/2015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804CD1-98AC-4D63-9920-E31C4F3FCF3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B2D62E-0ADD-4A83-A156-C8304FFFA3A2}" type="datetimeFigureOut">
              <a:rPr lang="fr-FR" smtClean="0"/>
              <a:pPr/>
              <a:t>11/12/2015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804CD1-98AC-4D63-9920-E31C4F3FCF3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CB2D62E-0ADD-4A83-A156-C8304FFFA3A2}" type="datetimeFigureOut">
              <a:rPr lang="fr-FR" smtClean="0"/>
              <a:pPr/>
              <a:t>11/12/2015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7804CD1-98AC-4D63-9920-E31C4F3FCF3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B2D62E-0ADD-4A83-A156-C8304FFFA3A2}" type="datetimeFigureOut">
              <a:rPr lang="fr-FR" smtClean="0"/>
              <a:pPr/>
              <a:t>11/12/2015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7804CD1-98AC-4D63-9920-E31C4F3FCF3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B2D62E-0ADD-4A83-A156-C8304FFFA3A2}" type="datetimeFigureOut">
              <a:rPr lang="fr-FR" smtClean="0"/>
              <a:pPr/>
              <a:t>11/12/2015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7804CD1-98AC-4D63-9920-E31C4F3FCF3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B2D62E-0ADD-4A83-A156-C8304FFFA3A2}" type="datetimeFigureOut">
              <a:rPr lang="fr-FR" smtClean="0"/>
              <a:pPr/>
              <a:t>11/12/2015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804CD1-98AC-4D63-9920-E31C4F3FCF3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B2D62E-0ADD-4A83-A156-C8304FFFA3A2}" type="datetimeFigureOut">
              <a:rPr lang="fr-FR" smtClean="0"/>
              <a:pPr/>
              <a:t>11/12/2015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804CD1-98AC-4D63-9920-E31C4F3FCF3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CB2D62E-0ADD-4A83-A156-C8304FFFA3A2}" type="datetimeFigureOut">
              <a:rPr lang="fr-FR" smtClean="0"/>
              <a:pPr/>
              <a:t>11/12/2015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7804CD1-98AC-4D63-9920-E31C4F3FCF3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CB2D62E-0ADD-4A83-A156-C8304FFFA3A2}" type="datetimeFigureOut">
              <a:rPr lang="fr-FR" smtClean="0"/>
              <a:pPr/>
              <a:t>11/12/2015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7804CD1-98AC-4D63-9920-E31C4F3FCF3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CB2D62E-0ADD-4A83-A156-C8304FFFA3A2}" type="datetimeFigureOut">
              <a:rPr lang="fr-FR" smtClean="0"/>
              <a:pPr/>
              <a:t>11/12/2015</a:t>
            </a:fld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7804CD1-98AC-4D63-9920-E31C4F3FCF3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19" Type="http://schemas.openxmlformats.org/officeDocument/2006/relationships/image" Target="../media/image19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648" cy="504056"/>
          </a:xfrm>
        </p:spPr>
        <p:txBody>
          <a:bodyPr>
            <a:noAutofit/>
          </a:bodyPr>
          <a:lstStyle/>
          <a:p>
            <a:pPr algn="ctr"/>
            <a:r>
              <a:rPr lang="fr-FR" sz="4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/>
              </a:rPr>
              <a:t>L’Amicale Pétanque du Chalet</a:t>
            </a:r>
            <a:endParaRPr lang="fr-FR" sz="4000" dirty="0">
              <a:solidFill>
                <a:schemeClr val="accent5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512" y="5132784"/>
            <a:ext cx="8712968" cy="1536576"/>
          </a:xfrm>
        </p:spPr>
        <p:txBody>
          <a:bodyPr>
            <a:normAutofit/>
          </a:bodyPr>
          <a:lstStyle/>
          <a:p>
            <a:pPr algn="ctr"/>
            <a:r>
              <a:rPr lang="fr-FR" sz="2000" dirty="0" smtClean="0"/>
              <a:t>Nous vous souhaitons d’excellentes fêtes de fin d’année et nous vous présentons, ainsi qu’à tous vos proches, tous nos meilleurs vœux de bonne et heureuse année 2016.</a:t>
            </a:r>
          </a:p>
          <a:p>
            <a:pPr algn="ctr"/>
            <a:r>
              <a:rPr lang="fr-FR" sz="2000" dirty="0" smtClean="0"/>
              <a:t>Que 2016 vous apporte une très grande réussite sur le </a:t>
            </a:r>
            <a:r>
              <a:rPr lang="fr-FR" sz="2000" smtClean="0"/>
              <a:t>plan sportif.</a:t>
            </a:r>
            <a:endParaRPr lang="fr-FR" sz="2000" dirty="0" smtClean="0"/>
          </a:p>
          <a:p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8389" y="764704"/>
            <a:ext cx="677320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itre 1"/>
          <p:cNvSpPr txBox="1">
            <a:spLocks/>
          </p:cNvSpPr>
          <p:nvPr/>
        </p:nvSpPr>
        <p:spPr>
          <a:xfrm>
            <a:off x="1357462" y="2708920"/>
            <a:ext cx="6229351" cy="485299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Vous présente</a:t>
            </a:r>
            <a:endParaRPr kumimoji="0" lang="fr-FR" sz="36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accent6">
                  <a:lumMod val="50000"/>
                </a:schemeClr>
              </a:solidFill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2" name="Image 21" descr="No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3212976"/>
            <a:ext cx="2258907" cy="1692000"/>
          </a:xfrm>
          <a:prstGeom prst="rect">
            <a:avLst/>
          </a:prstGeom>
        </p:spPr>
      </p:pic>
      <p:pic>
        <p:nvPicPr>
          <p:cNvPr id="23" name="Image 22" descr="anné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3212976"/>
            <a:ext cx="2665609" cy="1692000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>
            <a:off x="539552" y="3645024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rPr>
              <a:t>un</a:t>
            </a:r>
            <a:endParaRPr lang="fr-FR" sz="3600" dirty="0"/>
          </a:p>
        </p:txBody>
      </p:sp>
      <p:sp>
        <p:nvSpPr>
          <p:cNvPr id="26" name="ZoneTexte 25"/>
          <p:cNvSpPr txBox="1"/>
          <p:nvPr/>
        </p:nvSpPr>
        <p:spPr>
          <a:xfrm>
            <a:off x="3851920" y="3645024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6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rPr>
              <a:t>et une </a:t>
            </a:r>
            <a:endParaRPr lang="fr-FR" sz="36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accent6">
                  <a:lumMod val="50000"/>
                </a:schemeClr>
              </a:solidFill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</a:endParaRPr>
          </a:p>
        </p:txBody>
      </p:sp>
      <p:pic>
        <p:nvPicPr>
          <p:cNvPr id="27" name="Image 26" descr="09405557RASPAI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75656" y="764704"/>
            <a:ext cx="774576" cy="936104"/>
          </a:xfrm>
          <a:prstGeom prst="rect">
            <a:avLst/>
          </a:prstGeom>
        </p:spPr>
      </p:pic>
      <p:pic>
        <p:nvPicPr>
          <p:cNvPr id="29" name="Image 28" descr="Jacques Garci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87824" y="764704"/>
            <a:ext cx="792088" cy="936104"/>
          </a:xfrm>
          <a:prstGeom prst="rect">
            <a:avLst/>
          </a:prstGeom>
        </p:spPr>
      </p:pic>
      <p:pic>
        <p:nvPicPr>
          <p:cNvPr id="30" name="Image 29" descr="Daniel Nasseslky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79912" y="764704"/>
            <a:ext cx="792088" cy="936104"/>
          </a:xfrm>
          <a:prstGeom prst="rect">
            <a:avLst/>
          </a:prstGeom>
        </p:spPr>
      </p:pic>
      <p:pic>
        <p:nvPicPr>
          <p:cNvPr id="31" name="Image 30" descr="Henry Feug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72000" y="764704"/>
            <a:ext cx="720080" cy="936104"/>
          </a:xfrm>
          <a:prstGeom prst="rect">
            <a:avLst/>
          </a:prstGeom>
        </p:spPr>
      </p:pic>
      <p:pic>
        <p:nvPicPr>
          <p:cNvPr id="32" name="Image 31" descr="Serge Champion Trésorier Général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220072" y="764704"/>
            <a:ext cx="792088" cy="936104"/>
          </a:xfrm>
          <a:prstGeom prst="rect">
            <a:avLst/>
          </a:prstGeom>
        </p:spPr>
      </p:pic>
      <p:pic>
        <p:nvPicPr>
          <p:cNvPr id="33" name="Image 32" descr="Jean-Pierre Gomez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12160" y="764704"/>
            <a:ext cx="792088" cy="936104"/>
          </a:xfrm>
          <a:prstGeom prst="rect">
            <a:avLst/>
          </a:prstGeom>
        </p:spPr>
      </p:pic>
      <p:pic>
        <p:nvPicPr>
          <p:cNvPr id="34" name="Image 33" descr="eric Walter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187624" y="1700808"/>
            <a:ext cx="720080" cy="864096"/>
          </a:xfrm>
          <a:prstGeom prst="rect">
            <a:avLst/>
          </a:prstGeom>
        </p:spPr>
      </p:pic>
      <p:pic>
        <p:nvPicPr>
          <p:cNvPr id="35" name="Image 34" descr="Marie-Hélène Denicas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07704" y="1700808"/>
            <a:ext cx="720080" cy="864096"/>
          </a:xfrm>
          <a:prstGeom prst="rect">
            <a:avLst/>
          </a:prstGeom>
        </p:spPr>
      </p:pic>
      <p:pic>
        <p:nvPicPr>
          <p:cNvPr id="36" name="Image 35" descr="Letellier Gilbert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627784" y="1700808"/>
            <a:ext cx="792088" cy="864096"/>
          </a:xfrm>
          <a:prstGeom prst="rect">
            <a:avLst/>
          </a:prstGeom>
        </p:spPr>
      </p:pic>
      <p:pic>
        <p:nvPicPr>
          <p:cNvPr id="37" name="Image 36" descr="Fabienne Lagarde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419872" y="1700808"/>
            <a:ext cx="720080" cy="864096"/>
          </a:xfrm>
          <a:prstGeom prst="rect">
            <a:avLst/>
          </a:prstGeom>
        </p:spPr>
      </p:pic>
      <p:pic>
        <p:nvPicPr>
          <p:cNvPr id="38" name="Image 37" descr="Michel Chauvin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139952" y="1700808"/>
            <a:ext cx="720080" cy="864096"/>
          </a:xfrm>
          <a:prstGeom prst="rect">
            <a:avLst/>
          </a:prstGeom>
        </p:spPr>
      </p:pic>
      <p:pic>
        <p:nvPicPr>
          <p:cNvPr id="39" name="Image 38" descr="Jacky Gombert_modifié-1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860032" y="1700808"/>
            <a:ext cx="792087" cy="864096"/>
          </a:xfrm>
          <a:prstGeom prst="rect">
            <a:avLst/>
          </a:prstGeom>
        </p:spPr>
      </p:pic>
      <p:pic>
        <p:nvPicPr>
          <p:cNvPr id="40" name="Image 39" descr="Manuel Maceiras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652120" y="1700808"/>
            <a:ext cx="792088" cy="864096"/>
          </a:xfrm>
          <a:prstGeom prst="rect">
            <a:avLst/>
          </a:prstGeom>
        </p:spPr>
      </p:pic>
      <p:pic>
        <p:nvPicPr>
          <p:cNvPr id="41" name="Image 40" descr="Guy Santacreu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444208" y="1700808"/>
            <a:ext cx="720080" cy="864096"/>
          </a:xfrm>
          <a:prstGeom prst="rect">
            <a:avLst/>
          </a:prstGeom>
        </p:spPr>
      </p:pic>
      <p:pic>
        <p:nvPicPr>
          <p:cNvPr id="1027" name="Picture 3" descr="F:\ANDRE\AMICALE PETANQUE CHALET\2016\Voeux 2016\Jean-Pierre Nectoux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267744" y="764704"/>
            <a:ext cx="720080" cy="936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0"/>
                            </p:stCondLst>
                            <p:childTnLst>
                              <p:par>
                                <p:cTn id="28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0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000"/>
                            </p:stCondLst>
                            <p:childTnLst>
                              <p:par>
                                <p:cTn id="32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0"/>
                            </p:stCondLst>
                            <p:childTnLst>
                              <p:par>
                                <p:cTn id="37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21" grpId="0"/>
      <p:bldP spid="25" grpId="0"/>
      <p:bldP spid="2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nderie">
  <a:themeElements>
    <a:clrScheme name="Fonderie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nderie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nderi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83</TotalTime>
  <Words>52</Words>
  <Application>Microsoft Office PowerPoint</Application>
  <PresentationFormat>Affichage à l'écran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Fonderie</vt:lpstr>
      <vt:lpstr>L’Amicale Pétanque du Chalet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comité du Val de Marne</dc:title>
  <dc:creator>Doune</dc:creator>
  <cp:lastModifiedBy> </cp:lastModifiedBy>
  <cp:revision>14</cp:revision>
  <dcterms:created xsi:type="dcterms:W3CDTF">2015-12-02T15:21:28Z</dcterms:created>
  <dcterms:modified xsi:type="dcterms:W3CDTF">2015-12-11T16:37:15Z</dcterms:modified>
</cp:coreProperties>
</file>