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48"/>
  </p:notesMasterIdLst>
  <p:sldIdLst>
    <p:sldId id="256" r:id="rId2"/>
    <p:sldId id="268" r:id="rId3"/>
    <p:sldId id="275" r:id="rId4"/>
    <p:sldId id="258" r:id="rId5"/>
    <p:sldId id="299" r:id="rId6"/>
    <p:sldId id="260" r:id="rId7"/>
    <p:sldId id="271" r:id="rId8"/>
    <p:sldId id="290" r:id="rId9"/>
    <p:sldId id="309" r:id="rId10"/>
    <p:sldId id="267" r:id="rId11"/>
    <p:sldId id="283" r:id="rId12"/>
    <p:sldId id="273" r:id="rId13"/>
    <p:sldId id="264" r:id="rId14"/>
    <p:sldId id="259" r:id="rId15"/>
    <p:sldId id="285" r:id="rId16"/>
    <p:sldId id="272" r:id="rId17"/>
    <p:sldId id="303" r:id="rId18"/>
    <p:sldId id="282" r:id="rId19"/>
    <p:sldId id="301" r:id="rId20"/>
    <p:sldId id="274" r:id="rId21"/>
    <p:sldId id="263" r:id="rId22"/>
    <p:sldId id="304" r:id="rId23"/>
    <p:sldId id="308" r:id="rId24"/>
    <p:sldId id="307" r:id="rId25"/>
    <p:sldId id="305" r:id="rId26"/>
    <p:sldId id="298" r:id="rId27"/>
    <p:sldId id="300" r:id="rId28"/>
    <p:sldId id="297" r:id="rId29"/>
    <p:sldId id="257" r:id="rId30"/>
    <p:sldId id="306" r:id="rId31"/>
    <p:sldId id="276" r:id="rId32"/>
    <p:sldId id="265" r:id="rId33"/>
    <p:sldId id="284" r:id="rId34"/>
    <p:sldId id="262" r:id="rId35"/>
    <p:sldId id="280" r:id="rId36"/>
    <p:sldId id="293" r:id="rId37"/>
    <p:sldId id="279" r:id="rId38"/>
    <p:sldId id="269" r:id="rId39"/>
    <p:sldId id="270" r:id="rId40"/>
    <p:sldId id="302" r:id="rId41"/>
    <p:sldId id="261" r:id="rId42"/>
    <p:sldId id="266" r:id="rId43"/>
    <p:sldId id="286" r:id="rId44"/>
    <p:sldId id="296" r:id="rId45"/>
    <p:sldId id="294" r:id="rId46"/>
    <p:sldId id="295" r:id="rId47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1B7E4-CF0B-4D58-8753-EFB3C88EB50B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EA070-329C-4A3C-A320-F4F096C32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62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722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LORENZO     VICE – CHAMPION DE LIGUE A CHOISY LE ROI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49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CHAMPION DEPARTEMENTAL TRIPLETTE  A BRETIGNY – 15 mai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11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5 JUIN 2022 EN CADET.  LISANDRO / LORENZO / NOLAN CHAMPION LIGUE TRIPLETTE A GARGENVILLE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217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2022     COACH AURORE . LISANDRO  / LORENZO / NOLAN / LE PRESIDENT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391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NOLAN / LISANDRO / LORENZO / LE PRESIDENT A BRETIGNY.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16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FINALISTE DU NATIONAL D’ORLEANS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7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2023 1 ANNEE JUNIORS A FRANCONVILLE    LENNY / MATHEO / LORENZO.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256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CHAMPION DOUBLETTE A ITTEVILLE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683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  CHAMPION  DEPATEMENTAL  JUNIOR DU TIR DE PRECISION   A PARAY VIEILLE POSTE.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133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TIR DE PRECISION  JUNIORS   A PARAY VIEILLE POSTE.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95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LES PETITS BOUCHON A ITTEVILLE AVEC DIDIER CHOUPAY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89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  CHAMPION TRIPLETTE   DEPARTEMENTAL   A CHILLY MAZARIN   LORENZO / SIENNA / NOLAN.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354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 A CORBEIL – ESONNES  SIENNA / LORENZO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405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  1ér TOUR COUPE  DE France   A MORSANG SUR ORGE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093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sz="16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453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 LORENZO A CHILLY MAZARIN  CNC JUNIORS.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594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2025  CNC JUNIORS  LORENZO AU TIR.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347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JUNIOR  LORENZO /  CADET  CLAYTON    2025 TROPHEE DES PEPITES.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98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TROPHEE DES PETITES   2025.  SIENNA /LORENZO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497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COACHS : JEAN LUC ET  JOEL.     SIENNA / LORENZO.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125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TROPHEE DES SPORTS A CORBEIL.  CATEGORIE MEILLEUR JEUNE / LORENZO 3</a:t>
            </a:r>
            <a:r>
              <a:rPr lang="fr-FR" sz="1600" b="1" baseline="30000" dirty="0"/>
              <a:t>ème</a:t>
            </a:r>
            <a:r>
              <a:rPr lang="fr-FR" sz="1600" b="1" dirty="0"/>
              <a:t> EX EAQUO.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98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LORENZO  CHAMPION MINIME A SVP VIRY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092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TROPHEE DES SPORTS  VENDREDI 21 /11/2025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610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LORENZO  AVEC SON TROPHEE    BRAVO  ET  FELICITATIONS POUR TA DERNIERE ANNEE  JUNIORS.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9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MINIMES : LISANDRO / LORENZO / NOLAN  A  ELANCOURT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79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2016  TROPHEE JEUNES : NOLAN  LISANDRO  LORENZO.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421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EQUIPE.2021   MINIMES    CADETS    JUNIORS – 21 JUIN d’HUISON LONGUEVILLE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934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35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LISANDRO / LORENZO TETE A TETE CADET A CORBEIL - 2021.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295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600" b="1" dirty="0"/>
              <a:t>DANIEL / AURORE  CD.91  LORENZO ET LISANDRO A CORBEIL. TETE A TETE.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EA070-329C-4A3C-A320-F4F096C32D1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9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1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4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8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6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7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0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0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7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0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7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3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3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44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9F5F8-AEA8-4EA5-852B-48E6B1953AF6}" type="datetimeFigureOut">
              <a:rPr lang="fr-FR" smtClean="0"/>
              <a:t>05/12/2025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388A83-3A26-4305-B550-64A0BA34F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18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3F338-4203-0500-991D-1344180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29" y="3701986"/>
            <a:ext cx="10434562" cy="1646302"/>
          </a:xfrm>
        </p:spPr>
        <p:txBody>
          <a:bodyPr/>
          <a:lstStyle/>
          <a:p>
            <a:pPr algn="ctr"/>
            <a:r>
              <a:rPr lang="fr-FR" dirty="0"/>
              <a:t>Le parcours sportif de 5 à 17 ans</a:t>
            </a:r>
            <a:br>
              <a:rPr lang="fr-FR" dirty="0"/>
            </a:br>
            <a:r>
              <a:rPr lang="fr-FR" dirty="0"/>
              <a:t>Lorenzo MELO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128A27-7A5E-357D-3AEE-4E7F159E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005" y="646143"/>
            <a:ext cx="1723683" cy="2107943"/>
          </a:xfrm>
          <a:prstGeom prst="rect">
            <a:avLst/>
          </a:prstGeom>
        </p:spPr>
      </p:pic>
      <p:pic>
        <p:nvPicPr>
          <p:cNvPr id="3" name="LIQWYDandLukeBergs-WhatYouWant">
            <a:hlinkClick r:id="" action="ppaction://media"/>
            <a:extLst>
              <a:ext uri="{FF2B5EF4-FFF2-40B4-BE49-F238E27FC236}">
                <a16:creationId xmlns:a16="http://schemas.microsoft.com/office/drawing/2014/main" id="{870DD908-E8CD-565B-F563-F73FF3E7B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4953" y="4860925"/>
            <a:ext cx="487363" cy="4873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3E2B3C-4398-BD8C-2976-CA0FFFA2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3" y="316735"/>
            <a:ext cx="4148062" cy="2766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41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COURS JEUNES">
            <a:extLst>
              <a:ext uri="{FF2B5EF4-FFF2-40B4-BE49-F238E27FC236}">
                <a16:creationId xmlns:a16="http://schemas.microsoft.com/office/drawing/2014/main" id="{D2A5CF89-9FE9-36CD-79DE-76684CF061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4" y="0"/>
            <a:ext cx="6057994" cy="69082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B6A52E-E025-AB57-9FCD-6B10895D41F2}"/>
              </a:ext>
            </a:extLst>
          </p:cNvPr>
          <p:cNvSpPr txBox="1"/>
          <p:nvPr/>
        </p:nvSpPr>
        <p:spPr>
          <a:xfrm>
            <a:off x="5704113" y="1415144"/>
            <a:ext cx="493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EQUIPE 2021   </a:t>
            </a:r>
          </a:p>
          <a:p>
            <a:pPr algn="ctr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MINIMES CADETS JUNIORS  </a:t>
            </a:r>
          </a:p>
          <a:p>
            <a:pPr algn="ctr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21 JUIN 2021</a:t>
            </a:r>
          </a:p>
          <a:p>
            <a:pPr algn="ctr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d’HUISON LONGUEVILLE</a:t>
            </a:r>
          </a:p>
        </p:txBody>
      </p:sp>
    </p:spTree>
    <p:extLst>
      <p:ext uri="{BB962C8B-B14F-4D97-AF65-F5344CB8AC3E}">
        <p14:creationId xmlns:p14="http://schemas.microsoft.com/office/powerpoint/2010/main" val="26272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ION LIGUE JEUNES">
            <a:extLst>
              <a:ext uri="{FF2B5EF4-FFF2-40B4-BE49-F238E27FC236}">
                <a16:creationId xmlns:a16="http://schemas.microsoft.com/office/drawing/2014/main" id="{53E64045-711A-7E84-DD1F-7427BB79D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06" y="0"/>
            <a:ext cx="51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JEUNES CADET A CORBEIL">
            <a:extLst>
              <a:ext uri="{FF2B5EF4-FFF2-40B4-BE49-F238E27FC236}">
                <a16:creationId xmlns:a16="http://schemas.microsoft.com/office/drawing/2014/main" id="{4C1D5AC2-D630-B7B7-290E-A869146EC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21" y="10886"/>
            <a:ext cx="4481513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559FB02-E77C-F6F3-BCE7-5FA1FD674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983" y="187097"/>
            <a:ext cx="2238375" cy="1476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0ABDB2-803F-EF74-8C6F-AB804EDD3729}"/>
              </a:ext>
            </a:extLst>
          </p:cNvPr>
          <p:cNvSpPr txBox="1"/>
          <p:nvPr/>
        </p:nvSpPr>
        <p:spPr>
          <a:xfrm>
            <a:off x="-522514" y="1142998"/>
            <a:ext cx="4931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accent2">
                    <a:lumMod val="75000"/>
                  </a:schemeClr>
                </a:solidFill>
              </a:rPr>
              <a:t>LISANDRO / LORENZO </a:t>
            </a:r>
          </a:p>
          <a:p>
            <a:pPr algn="ctr"/>
            <a:r>
              <a:rPr lang="fr-FR" sz="3000" b="1" dirty="0">
                <a:solidFill>
                  <a:schemeClr val="accent2">
                    <a:lumMod val="75000"/>
                  </a:schemeClr>
                </a:solidFill>
              </a:rPr>
              <a:t>TETE A TETE CADETS </a:t>
            </a:r>
          </a:p>
          <a:p>
            <a:pPr algn="ctr"/>
            <a:r>
              <a:rPr lang="fr-FR" sz="3000" b="1" dirty="0">
                <a:solidFill>
                  <a:schemeClr val="accent2">
                    <a:lumMod val="75000"/>
                  </a:schemeClr>
                </a:solidFill>
              </a:rPr>
              <a:t>A CORBEIL 2021</a:t>
            </a:r>
            <a:endParaRPr lang="fr-FR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ETE A TETE  JEUNES A CORBEIL">
            <a:extLst>
              <a:ext uri="{FF2B5EF4-FFF2-40B4-BE49-F238E27FC236}">
                <a16:creationId xmlns:a16="http://schemas.microsoft.com/office/drawing/2014/main" id="{7444C3F4-ECB9-C402-86B2-59554A2E8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152400"/>
            <a:ext cx="606685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CE  CHAMPION TETE A TETE A CHOSY LE ROI 22 MAI 2022  CADET">
            <a:extLst>
              <a:ext uri="{FF2B5EF4-FFF2-40B4-BE49-F238E27FC236}">
                <a16:creationId xmlns:a16="http://schemas.microsoft.com/office/drawing/2014/main" id="{D4CE4E32-0CC3-04C2-71D9-2A74FD298E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04" y="0"/>
            <a:ext cx="481806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76474E-4346-2AC3-483A-746BB9F12DDE}"/>
              </a:ext>
            </a:extLst>
          </p:cNvPr>
          <p:cNvSpPr txBox="1"/>
          <p:nvPr/>
        </p:nvSpPr>
        <p:spPr>
          <a:xfrm>
            <a:off x="5859010" y="1088573"/>
            <a:ext cx="4550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LORENZO   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VICE – CHAMPION DE LIGUE 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A CHOISY LE ROI 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457B19-ABFA-D39D-900C-2D730BDF9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88" y="3439886"/>
            <a:ext cx="1665514" cy="16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ION   JEUNES  TRIPLETTE A BRETIGNY">
            <a:extLst>
              <a:ext uri="{FF2B5EF4-FFF2-40B4-BE49-F238E27FC236}">
                <a16:creationId xmlns:a16="http://schemas.microsoft.com/office/drawing/2014/main" id="{5A2F5B76-DB02-46B8-FC60-D1B01E236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96" y="0"/>
            <a:ext cx="5268976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7D685F5-7ED5-E139-DE07-CEB256BF3CE6}"/>
              </a:ext>
            </a:extLst>
          </p:cNvPr>
          <p:cNvSpPr txBox="1"/>
          <p:nvPr/>
        </p:nvSpPr>
        <p:spPr>
          <a:xfrm>
            <a:off x="141515" y="707572"/>
            <a:ext cx="498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CHAMPION DEPARTEMENTAL TRIPLETTE  A BRETIGNY </a:t>
            </a:r>
          </a:p>
          <a:p>
            <a:pPr algn="ctr"/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15 mai 2022</a:t>
            </a:r>
          </a:p>
        </p:txBody>
      </p:sp>
    </p:spTree>
    <p:extLst>
      <p:ext uri="{BB962C8B-B14F-4D97-AF65-F5344CB8AC3E}">
        <p14:creationId xmlns:p14="http://schemas.microsoft.com/office/powerpoint/2010/main" val="4618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S 3 JEUNES">
            <a:extLst>
              <a:ext uri="{FF2B5EF4-FFF2-40B4-BE49-F238E27FC236}">
                <a16:creationId xmlns:a16="http://schemas.microsoft.com/office/drawing/2014/main" id="{50B26416-0949-5AF0-3A90-96EE92E2F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38" y="0"/>
            <a:ext cx="51435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92B38F-D6EC-F7A1-9C72-0B123CBFC1A9}"/>
              </a:ext>
            </a:extLst>
          </p:cNvPr>
          <p:cNvSpPr txBox="1"/>
          <p:nvPr/>
        </p:nvSpPr>
        <p:spPr>
          <a:xfrm>
            <a:off x="283028" y="979714"/>
            <a:ext cx="43760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JUIN 2022 EN CADETS</a:t>
            </a:r>
          </a:p>
          <a:p>
            <a:pPr algn="ctr"/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200" b="1" dirty="0">
                <a:solidFill>
                  <a:schemeClr val="accent2">
                    <a:lumMod val="75000"/>
                  </a:schemeClr>
                </a:solidFill>
              </a:rPr>
              <a:t>LISANDRO / LORENZO / NOLAN </a:t>
            </a:r>
          </a:p>
          <a:p>
            <a:pPr algn="ctr"/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CHAMPION LIGUE TRIPLETTE</a:t>
            </a:r>
          </a:p>
          <a:p>
            <a:pPr algn="ctr"/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A GARGENVILLE </a:t>
            </a:r>
          </a:p>
        </p:txBody>
      </p:sp>
    </p:spTree>
    <p:extLst>
      <p:ext uri="{BB962C8B-B14F-4D97-AF65-F5344CB8AC3E}">
        <p14:creationId xmlns:p14="http://schemas.microsoft.com/office/powerpoint/2010/main" val="31394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 descr="Une image contenant habits, personne, chaussures, homme&#10;&#10;Le contenu généré par l’IA peut être incorrect.">
            <a:extLst>
              <a:ext uri="{FF2B5EF4-FFF2-40B4-BE49-F238E27FC236}">
                <a16:creationId xmlns:a16="http://schemas.microsoft.com/office/drawing/2014/main" id="{1BB2FA23-A2EA-4BB6-A220-690F2CEE5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42" y="0"/>
            <a:ext cx="6498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IONNAT JEUNES DOUB LIGUE 29 MAI 2022">
            <a:extLst>
              <a:ext uri="{FF2B5EF4-FFF2-40B4-BE49-F238E27FC236}">
                <a16:creationId xmlns:a16="http://schemas.microsoft.com/office/drawing/2014/main" id="{74E13CAF-F825-1417-30CA-E44712F5DF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1" b="37607"/>
          <a:stretch>
            <a:fillRect/>
          </a:stretch>
        </p:blipFill>
        <p:spPr>
          <a:xfrm>
            <a:off x="568452" y="680358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58869D-E3C7-5787-C019-F9A0E7A2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1" y="0"/>
            <a:ext cx="568680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F205AA-8ABB-BA5A-FE30-C859CF4167AB}"/>
              </a:ext>
            </a:extLst>
          </p:cNvPr>
          <p:cNvSpPr txBox="1"/>
          <p:nvPr/>
        </p:nvSpPr>
        <p:spPr>
          <a:xfrm>
            <a:off x="5660571" y="4898571"/>
            <a:ext cx="54319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 startAt="2022"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2022</a:t>
            </a:r>
          </a:p>
          <a:p>
            <a:pPr algn="ctr"/>
            <a:endParaRPr lang="fr-FR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COACH AURORE LISANDRO  / LORENZO / NOLAN / LE PRESIDENT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26817D-BA69-E383-BB34-70A56DAF4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08" y="1321441"/>
            <a:ext cx="3787020" cy="4215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3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RENZO">
            <a:extLst>
              <a:ext uri="{FF2B5EF4-FFF2-40B4-BE49-F238E27FC236}">
                <a16:creationId xmlns:a16="http://schemas.microsoft.com/office/drawing/2014/main" id="{ED9840D4-FA94-3E34-8CEF-4A564A539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0"/>
            <a:ext cx="37719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0E80C3C-2E51-B09E-86DB-817CBB0892A1}"/>
              </a:ext>
            </a:extLst>
          </p:cNvPr>
          <p:cNvSpPr txBox="1"/>
          <p:nvPr/>
        </p:nvSpPr>
        <p:spPr>
          <a:xfrm>
            <a:off x="0" y="484804"/>
            <a:ext cx="6101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LORENZO A ITTEVILLE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E95ABF-5D9E-7E82-7429-2B2E1A54B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57" y="1754086"/>
            <a:ext cx="1647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JEUNES A BRETIGNY">
            <a:extLst>
              <a:ext uri="{FF2B5EF4-FFF2-40B4-BE49-F238E27FC236}">
                <a16:creationId xmlns:a16="http://schemas.microsoft.com/office/drawing/2014/main" id="{2F936233-37AC-9C5D-02E1-1B3EC012A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3" y="0"/>
            <a:ext cx="493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OUT LES JEUNES">
            <a:extLst>
              <a:ext uri="{FF2B5EF4-FFF2-40B4-BE49-F238E27FC236}">
                <a16:creationId xmlns:a16="http://schemas.microsoft.com/office/drawing/2014/main" id="{83A5A443-C8D9-B02A-6681-EA89BE6BC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1" b="3659"/>
          <a:stretch>
            <a:fillRect/>
          </a:stretch>
        </p:blipFill>
        <p:spPr>
          <a:xfrm>
            <a:off x="402675" y="256032"/>
            <a:ext cx="11386650" cy="63459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4D3D84-B74A-95AA-8782-A6A2679B095F}"/>
              </a:ext>
            </a:extLst>
          </p:cNvPr>
          <p:cNvSpPr txBox="1"/>
          <p:nvPr/>
        </p:nvSpPr>
        <p:spPr>
          <a:xfrm>
            <a:off x="511628" y="6085114"/>
            <a:ext cx="558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TETE a TETE CORBEIL ESSONNES JEUNES 2021</a:t>
            </a:r>
          </a:p>
        </p:txBody>
      </p:sp>
    </p:spTree>
    <p:extLst>
      <p:ext uri="{BB962C8B-B14F-4D97-AF65-F5344CB8AC3E}">
        <p14:creationId xmlns:p14="http://schemas.microsoft.com/office/powerpoint/2010/main" val="30369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, habits, chaussures&#10;&#10;Le contenu généré par l’IA peut être incorrect.">
            <a:extLst>
              <a:ext uri="{FF2B5EF4-FFF2-40B4-BE49-F238E27FC236}">
                <a16:creationId xmlns:a16="http://schemas.microsoft.com/office/drawing/2014/main" id="{27CA84DA-0AF2-0A4B-1863-2EBD3006B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r="21481" b="-3"/>
          <a:stretch>
            <a:fillRect/>
          </a:stretch>
        </p:blipFill>
        <p:spPr>
          <a:xfrm>
            <a:off x="1220651" y="195942"/>
            <a:ext cx="7379064" cy="62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ACA58A-6B21-7645-13F2-5EA15CB8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27" y="337457"/>
            <a:ext cx="6138281" cy="61830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104C6A-AF1A-5889-70A2-7B6A3662CBD5}"/>
              </a:ext>
            </a:extLst>
          </p:cNvPr>
          <p:cNvSpPr txBox="1"/>
          <p:nvPr/>
        </p:nvSpPr>
        <p:spPr>
          <a:xfrm>
            <a:off x="348343" y="979714"/>
            <a:ext cx="204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592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habits, personne, sourire&#10;&#10;Le contenu généré par l’IA peut être incorrect.">
            <a:extLst>
              <a:ext uri="{FF2B5EF4-FFF2-40B4-BE49-F238E27FC236}">
                <a16:creationId xmlns:a16="http://schemas.microsoft.com/office/drawing/2014/main" id="{479C795C-51DB-B7D4-397F-5B5506DF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r="16934" b="-2"/>
          <a:stretch>
            <a:fillRect/>
          </a:stretch>
        </p:blipFill>
        <p:spPr>
          <a:xfrm>
            <a:off x="1197448" y="203522"/>
            <a:ext cx="7619980" cy="64509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FAC711-D7AD-4CFF-983A-05DD1210E3A0}"/>
              </a:ext>
            </a:extLst>
          </p:cNvPr>
          <p:cNvSpPr txBox="1"/>
          <p:nvPr/>
        </p:nvSpPr>
        <p:spPr>
          <a:xfrm>
            <a:off x="8817428" y="326572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5893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ersonne, texte, habits, sourire&#10;&#10;Le contenu généré par l’IA peut être incorrect.">
            <a:extLst>
              <a:ext uri="{FF2B5EF4-FFF2-40B4-BE49-F238E27FC236}">
                <a16:creationId xmlns:a16="http://schemas.microsoft.com/office/drawing/2014/main" id="{3616B467-DCEE-2BA9-6BE7-4DD3CE1A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" b="16050"/>
          <a:stretch>
            <a:fillRect/>
          </a:stretch>
        </p:blipFill>
        <p:spPr>
          <a:xfrm>
            <a:off x="424543" y="462922"/>
            <a:ext cx="7173686" cy="59321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9C221E-496C-24E0-B951-F6B5E1DA2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125" y="462922"/>
            <a:ext cx="3567249" cy="5050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76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410AE1-285E-616C-0B08-57E576D6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29" y="0"/>
            <a:ext cx="9144001" cy="67299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8FED49-3BC6-8D17-14D0-8EEE64828AA3}"/>
              </a:ext>
            </a:extLst>
          </p:cNvPr>
          <p:cNvSpPr txBox="1"/>
          <p:nvPr/>
        </p:nvSpPr>
        <p:spPr>
          <a:xfrm>
            <a:off x="2038351" y="517463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FINALISTE DU NATIONAL D’ORLEANS JUIN 2022</a:t>
            </a:r>
          </a:p>
        </p:txBody>
      </p:sp>
    </p:spTree>
    <p:extLst>
      <p:ext uri="{BB962C8B-B14F-4D97-AF65-F5344CB8AC3E}">
        <p14:creationId xmlns:p14="http://schemas.microsoft.com/office/powerpoint/2010/main" val="32255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D0B720-8A6A-4CB5-4C1E-737B9506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lein air, habits, ciel&#10;&#10;Le contenu généré par l’IA peut être incorrect.">
            <a:extLst>
              <a:ext uri="{FF2B5EF4-FFF2-40B4-BE49-F238E27FC236}">
                <a16:creationId xmlns:a16="http://schemas.microsoft.com/office/drawing/2014/main" id="{289476DA-7D8B-42A0-381D-9E80D967E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Image 4" descr="Une image contenant personne, plein air, habits, homme&#10;&#10;Le contenu généré par l’IA peut être incorrect.">
            <a:extLst>
              <a:ext uri="{FF2B5EF4-FFF2-40B4-BE49-F238E27FC236}">
                <a16:creationId xmlns:a16="http://schemas.microsoft.com/office/drawing/2014/main" id="{AA710470-EC78-BEF8-2BBB-B7F03DBB6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Image 6" descr="Une image contenant personne, habits, sourire, pose&#10;&#10;Le contenu généré par l’IA peut être incorrect.">
            <a:extLst>
              <a:ext uri="{FF2B5EF4-FFF2-40B4-BE49-F238E27FC236}">
                <a16:creationId xmlns:a16="http://schemas.microsoft.com/office/drawing/2014/main" id="{ED91E4AE-AA23-8EF9-131C-CC938C5F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1027"/>
            <a:ext cx="10287000" cy="68294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92F88E-CFF1-439E-DAF7-201E63F7D748}"/>
              </a:ext>
            </a:extLst>
          </p:cNvPr>
          <p:cNvSpPr txBox="1"/>
          <p:nvPr/>
        </p:nvSpPr>
        <p:spPr>
          <a:xfrm>
            <a:off x="990600" y="185058"/>
            <a:ext cx="8501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CNC JEUNESOCTOBRE 2022 A ST PIERRE LES ELBOEUF </a:t>
            </a:r>
          </a:p>
        </p:txBody>
      </p:sp>
    </p:spTree>
    <p:extLst>
      <p:ext uri="{BB962C8B-B14F-4D97-AF65-F5344CB8AC3E}">
        <p14:creationId xmlns:p14="http://schemas.microsoft.com/office/powerpoint/2010/main" val="36543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 ANNEE CD.95">
            <a:extLst>
              <a:ext uri="{FF2B5EF4-FFF2-40B4-BE49-F238E27FC236}">
                <a16:creationId xmlns:a16="http://schemas.microsoft.com/office/drawing/2014/main" id="{57EF4C2E-3FAD-38A1-1AC7-4FDED3BF44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76" y="928225"/>
            <a:ext cx="7456423" cy="55923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104206-04C0-909A-3FDD-C3470F8591BF}"/>
              </a:ext>
            </a:extLst>
          </p:cNvPr>
          <p:cNvSpPr txBox="1"/>
          <p:nvPr/>
        </p:nvSpPr>
        <p:spPr>
          <a:xfrm>
            <a:off x="0" y="152791"/>
            <a:ext cx="1010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MASTERS 2023 - 1 ERE ANNEE JUNIORS A FRANCONVILLE    LENNY / MATHEO / LORENZO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TTEVILLE">
            <a:extLst>
              <a:ext uri="{FF2B5EF4-FFF2-40B4-BE49-F238E27FC236}">
                <a16:creationId xmlns:a16="http://schemas.microsoft.com/office/drawing/2014/main" id="{9318A615-8562-974B-4BA3-BC25C25164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32" y="0"/>
            <a:ext cx="3569063" cy="669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1780CE-BC3A-E337-7C9F-A6066F7FA992}"/>
              </a:ext>
            </a:extLst>
          </p:cNvPr>
          <p:cNvSpPr txBox="1"/>
          <p:nvPr/>
        </p:nvSpPr>
        <p:spPr>
          <a:xfrm>
            <a:off x="299358" y="645664"/>
            <a:ext cx="45012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LES PETITS BOUCHON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A ITTEVILLE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AVEC Didier CHOUPAY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04C9CE-C05F-F445-3E8E-34698AC15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41" y="3208825"/>
            <a:ext cx="2659009" cy="2525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C0F1CD-3D54-96ED-37A5-92FEF7C9A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527" y="1732429"/>
            <a:ext cx="3068795" cy="273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9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habits, personne, équipe&#10;&#10;Le contenu généré par l’IA peut être incorrect.">
            <a:extLst>
              <a:ext uri="{FF2B5EF4-FFF2-40B4-BE49-F238E27FC236}">
                <a16:creationId xmlns:a16="http://schemas.microsoft.com/office/drawing/2014/main" id="{94EEBE5C-84A8-ECD3-CA23-C9894FCED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5910" b="-3"/>
          <a:stretch>
            <a:fillRect/>
          </a:stretch>
        </p:blipFill>
        <p:spPr>
          <a:xfrm>
            <a:off x="1702058" y="293924"/>
            <a:ext cx="7393010" cy="62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TTEVILLE 2025">
            <a:extLst>
              <a:ext uri="{FF2B5EF4-FFF2-40B4-BE49-F238E27FC236}">
                <a16:creationId xmlns:a16="http://schemas.microsoft.com/office/drawing/2014/main" id="{83C5F99F-7B53-E37B-3B8B-7ADC2DD8D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1" y="0"/>
            <a:ext cx="487064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97454AD-3F05-759F-A6E0-2A36C292B697}"/>
              </a:ext>
            </a:extLst>
          </p:cNvPr>
          <p:cNvSpPr txBox="1"/>
          <p:nvPr/>
        </p:nvSpPr>
        <p:spPr>
          <a:xfrm>
            <a:off x="130629" y="664029"/>
            <a:ext cx="469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2025 CHAMPION DOUBLETTE 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A ITTEVILLE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FA07C5-E1B5-7353-BD41-0FA68A15C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15" y="2080259"/>
            <a:ext cx="3859428" cy="3569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50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 PR A PARAY 2025">
            <a:extLst>
              <a:ext uri="{FF2B5EF4-FFF2-40B4-BE49-F238E27FC236}">
                <a16:creationId xmlns:a16="http://schemas.microsoft.com/office/drawing/2014/main" id="{DD45413F-19B2-059E-79A0-5F2DAC06F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27" y="240574"/>
            <a:ext cx="3703319" cy="58978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D4D9AE-EE3C-08F1-8D04-95748D799ABE}"/>
              </a:ext>
            </a:extLst>
          </p:cNvPr>
          <p:cNvSpPr txBox="1"/>
          <p:nvPr/>
        </p:nvSpPr>
        <p:spPr>
          <a:xfrm>
            <a:off x="5769429" y="794657"/>
            <a:ext cx="395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2025   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CHAMPION  DEPARTEMENTAL JUNIOR DU TIR DE PRECISION A PARAY VIEILLE POSTE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913B4D-DCB8-3BDE-C452-D11C19CE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31" y="2656113"/>
            <a:ext cx="3113312" cy="3113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9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MPION DU TIR DE PRECISION">
            <a:extLst>
              <a:ext uri="{FF2B5EF4-FFF2-40B4-BE49-F238E27FC236}">
                <a16:creationId xmlns:a16="http://schemas.microsoft.com/office/drawing/2014/main" id="{5F35D4CC-AFD8-153A-E608-DAAEBD16F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5" y="0"/>
            <a:ext cx="4537075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AC8539-50B1-9D4C-8A34-14C0E7EF6BFD}"/>
              </a:ext>
            </a:extLst>
          </p:cNvPr>
          <p:cNvSpPr txBox="1"/>
          <p:nvPr/>
        </p:nvSpPr>
        <p:spPr>
          <a:xfrm>
            <a:off x="6096000" y="2120678"/>
            <a:ext cx="41120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2025   CHAMPION  DEPARTEMENTAL  JUNIOR DU TIR DE PRECISION   A PARAY VIEILLE POSTE</a:t>
            </a:r>
          </a:p>
        </p:txBody>
      </p:sp>
    </p:spTree>
    <p:extLst>
      <p:ext uri="{BB962C8B-B14F-4D97-AF65-F5344CB8AC3E}">
        <p14:creationId xmlns:p14="http://schemas.microsoft.com/office/powerpoint/2010/main" val="39524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RIP CD 91 JUNIORS 2025">
            <a:extLst>
              <a:ext uri="{FF2B5EF4-FFF2-40B4-BE49-F238E27FC236}">
                <a16:creationId xmlns:a16="http://schemas.microsoft.com/office/drawing/2014/main" id="{AD53ED70-8851-1D9A-735D-90F4A23642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60" y="0"/>
            <a:ext cx="5964237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50B6D9-E955-3424-2044-9BBA72733D05}"/>
              </a:ext>
            </a:extLst>
          </p:cNvPr>
          <p:cNvSpPr txBox="1"/>
          <p:nvPr/>
        </p:nvSpPr>
        <p:spPr>
          <a:xfrm>
            <a:off x="-141740" y="718458"/>
            <a:ext cx="525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 startAt="2025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CHAMPION TRIPLETTE DEPARTEMENTAL   </a:t>
            </a:r>
          </a:p>
          <a:p>
            <a:pPr algn="ctr"/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A  CHILLY MAZARIN  </a:t>
            </a:r>
          </a:p>
          <a:p>
            <a:pPr algn="ctr"/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LORENZO / SIENNA / NOLAN</a:t>
            </a:r>
          </a:p>
        </p:txBody>
      </p:sp>
    </p:spTree>
    <p:extLst>
      <p:ext uri="{BB962C8B-B14F-4D97-AF65-F5344CB8AC3E}">
        <p14:creationId xmlns:p14="http://schemas.microsoft.com/office/powerpoint/2010/main" val="18056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GNER LE DOUB MIXTE A CORBEIL">
            <a:extLst>
              <a:ext uri="{FF2B5EF4-FFF2-40B4-BE49-F238E27FC236}">
                <a16:creationId xmlns:a16="http://schemas.microsoft.com/office/drawing/2014/main" id="{6288BA8D-DF81-B766-7D61-C7F4971A8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93" y="0"/>
            <a:ext cx="51435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8077DF-2AE9-7325-B09F-AE0B93CB565E}"/>
              </a:ext>
            </a:extLst>
          </p:cNvPr>
          <p:cNvSpPr txBox="1"/>
          <p:nvPr/>
        </p:nvSpPr>
        <p:spPr>
          <a:xfrm>
            <a:off x="620485" y="1110343"/>
            <a:ext cx="379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 A CORBEIL – ESSONNES  </a:t>
            </a: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SIENNA / LORENZO</a:t>
            </a:r>
          </a:p>
        </p:txBody>
      </p:sp>
    </p:spTree>
    <p:extLst>
      <p:ext uri="{BB962C8B-B14F-4D97-AF65-F5344CB8AC3E}">
        <p14:creationId xmlns:p14="http://schemas.microsoft.com/office/powerpoint/2010/main" val="14034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 TOUR  COUPE DE FRANCE A MORSANG ">
            <a:extLst>
              <a:ext uri="{FF2B5EF4-FFF2-40B4-BE49-F238E27FC236}">
                <a16:creationId xmlns:a16="http://schemas.microsoft.com/office/drawing/2014/main" id="{4835C64C-8AEA-371A-131A-F8B50BF4B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1CC510-8F13-D8EB-259B-AD5C160B8185}"/>
              </a:ext>
            </a:extLst>
          </p:cNvPr>
          <p:cNvSpPr txBox="1"/>
          <p:nvPr/>
        </p:nvSpPr>
        <p:spPr>
          <a:xfrm>
            <a:off x="3951514" y="304801"/>
            <a:ext cx="680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2025   1ér TOUR COUPE  DE France   A MORSANG SUR ORGE</a:t>
            </a:r>
          </a:p>
        </p:txBody>
      </p:sp>
    </p:spTree>
    <p:extLst>
      <p:ext uri="{BB962C8B-B14F-4D97-AF65-F5344CB8AC3E}">
        <p14:creationId xmlns:p14="http://schemas.microsoft.com/office/powerpoint/2010/main" val="36043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GNER LE NATIONAL DE MONT DIDIER - Copie">
            <a:extLst>
              <a:ext uri="{FF2B5EF4-FFF2-40B4-BE49-F238E27FC236}">
                <a16:creationId xmlns:a16="http://schemas.microsoft.com/office/drawing/2014/main" id="{76D5653B-AD44-152E-F9AB-F199186C8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" y="0"/>
            <a:ext cx="5851398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DDB43F-934C-820A-AE43-5CA92584DDC6}"/>
              </a:ext>
            </a:extLst>
          </p:cNvPr>
          <p:cNvSpPr txBox="1"/>
          <p:nvPr/>
        </p:nvSpPr>
        <p:spPr>
          <a:xfrm>
            <a:off x="6621234" y="3429000"/>
            <a:ext cx="4351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 startAt="2025"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A MONTDIDIER     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LENNY / BENJY / LORENZO </a:t>
            </a:r>
          </a:p>
          <a:p>
            <a:pPr algn="ctr"/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Gagnent</a:t>
            </a:r>
          </a:p>
          <a:p>
            <a:pPr algn="ctr"/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LE NATIONAL JUNIOR</a:t>
            </a:r>
            <a:r>
              <a:rPr lang="fr-F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2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RENZO AU POINT">
            <a:extLst>
              <a:ext uri="{FF2B5EF4-FFF2-40B4-BE49-F238E27FC236}">
                <a16:creationId xmlns:a16="http://schemas.microsoft.com/office/drawing/2014/main" id="{9656C99B-A1C8-3DC5-C256-0DF365040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74" y="0"/>
            <a:ext cx="7058025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FBE5CC-9912-311A-31B3-15D1801044B1}"/>
              </a:ext>
            </a:extLst>
          </p:cNvPr>
          <p:cNvSpPr txBox="1"/>
          <p:nvPr/>
        </p:nvSpPr>
        <p:spPr>
          <a:xfrm>
            <a:off x="-110897" y="2318657"/>
            <a:ext cx="428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2025  LORENZO A CHILLY MAZARIN  CNC JUNIORS</a:t>
            </a:r>
          </a:p>
        </p:txBody>
      </p:sp>
    </p:spTree>
    <p:extLst>
      <p:ext uri="{BB962C8B-B14F-4D97-AF65-F5344CB8AC3E}">
        <p14:creationId xmlns:p14="http://schemas.microsoft.com/office/powerpoint/2010/main" val="17698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RENZO A CHILLY">
            <a:extLst>
              <a:ext uri="{FF2B5EF4-FFF2-40B4-BE49-F238E27FC236}">
                <a16:creationId xmlns:a16="http://schemas.microsoft.com/office/drawing/2014/main" id="{01B7BBC0-2D5E-C89A-FEE8-27564CFBA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7" y="0"/>
            <a:ext cx="608171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44D41E-C623-90F0-212E-35756659C122}"/>
              </a:ext>
            </a:extLst>
          </p:cNvPr>
          <p:cNvSpPr txBox="1"/>
          <p:nvPr/>
        </p:nvSpPr>
        <p:spPr>
          <a:xfrm>
            <a:off x="337457" y="925286"/>
            <a:ext cx="3624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 startAt="2025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 CNC JUNIORS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LORENZO AU TIR</a:t>
            </a:r>
          </a:p>
        </p:txBody>
      </p:sp>
    </p:spTree>
    <p:extLst>
      <p:ext uri="{BB962C8B-B14F-4D97-AF65-F5344CB8AC3E}">
        <p14:creationId xmlns:p14="http://schemas.microsoft.com/office/powerpoint/2010/main" val="13971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IRU LORENZO">
            <a:extLst>
              <a:ext uri="{FF2B5EF4-FFF2-40B4-BE49-F238E27FC236}">
                <a16:creationId xmlns:a16="http://schemas.microsoft.com/office/drawing/2014/main" id="{E794AB47-4FD4-A11D-FA71-19FCAD51A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43" y="470916"/>
            <a:ext cx="3906077" cy="59161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0B486A-79F6-6D5A-6B09-78A87888CAB0}"/>
              </a:ext>
            </a:extLst>
          </p:cNvPr>
          <p:cNvSpPr txBox="1"/>
          <p:nvPr/>
        </p:nvSpPr>
        <p:spPr>
          <a:xfrm>
            <a:off x="108857" y="689205"/>
            <a:ext cx="4060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LORENZO  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CHAMPION MINIME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 A SVP VIRY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1DC5F7-3483-88B6-DF25-DC6C39A3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29" y="2857500"/>
            <a:ext cx="13430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FA4FBC-339A-32D3-10F1-119DE96E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25" y="0"/>
            <a:ext cx="91809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1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ROPHEE DES PEPITES 2025">
            <a:extLst>
              <a:ext uri="{FF2B5EF4-FFF2-40B4-BE49-F238E27FC236}">
                <a16:creationId xmlns:a16="http://schemas.microsoft.com/office/drawing/2014/main" id="{6CA96176-00D0-5170-084B-7BE4F29FF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07" y="-87086"/>
            <a:ext cx="51435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F94A97-A2DB-1B34-A04A-5C30BFD95819}"/>
              </a:ext>
            </a:extLst>
          </p:cNvPr>
          <p:cNvSpPr txBox="1"/>
          <p:nvPr/>
        </p:nvSpPr>
        <p:spPr>
          <a:xfrm>
            <a:off x="-97971" y="2362201"/>
            <a:ext cx="562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JUNIOR  LORENZO /  CADET  CLAYTON   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2025 TROPHEE DES PEPITES</a:t>
            </a:r>
          </a:p>
        </p:txBody>
      </p:sp>
    </p:spTree>
    <p:extLst>
      <p:ext uri="{BB962C8B-B14F-4D97-AF65-F5344CB8AC3E}">
        <p14:creationId xmlns:p14="http://schemas.microsoft.com/office/powerpoint/2010/main" val="3381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IENNA ET LORENZO">
            <a:extLst>
              <a:ext uri="{FF2B5EF4-FFF2-40B4-BE49-F238E27FC236}">
                <a16:creationId xmlns:a16="http://schemas.microsoft.com/office/drawing/2014/main" id="{14D68010-6FB3-272A-A4B1-CD8A6C5EB1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79" y="0"/>
            <a:ext cx="51435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7584DD-30B0-4B7C-E8B6-E5672A550078}"/>
              </a:ext>
            </a:extLst>
          </p:cNvPr>
          <p:cNvSpPr txBox="1"/>
          <p:nvPr/>
        </p:nvSpPr>
        <p:spPr>
          <a:xfrm>
            <a:off x="228600" y="838200"/>
            <a:ext cx="4920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TROPHEE DES PEPITES 2025</a:t>
            </a:r>
          </a:p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SIENNA /LORENZO</a:t>
            </a:r>
          </a:p>
        </p:txBody>
      </p:sp>
    </p:spTree>
    <p:extLst>
      <p:ext uri="{BB962C8B-B14F-4D97-AF65-F5344CB8AC3E}">
        <p14:creationId xmlns:p14="http://schemas.microsoft.com/office/powerpoint/2010/main" val="8804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D 91 2025">
            <a:extLst>
              <a:ext uri="{FF2B5EF4-FFF2-40B4-BE49-F238E27FC236}">
                <a16:creationId xmlns:a16="http://schemas.microsoft.com/office/drawing/2014/main" id="{168F23E4-A7D8-91F7-F749-024964986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9" y="0"/>
            <a:ext cx="51435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9FD1B5-1D7A-ADCA-EC71-3F3AA68D6F03}"/>
              </a:ext>
            </a:extLst>
          </p:cNvPr>
          <p:cNvSpPr txBox="1"/>
          <p:nvPr/>
        </p:nvSpPr>
        <p:spPr>
          <a:xfrm>
            <a:off x="6096000" y="2253343"/>
            <a:ext cx="4212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fr-FR" sz="2800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/16 au Trophée des Pépites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2ECEAA-A584-316F-3DCA-4ACAF15CF4FB}"/>
              </a:ext>
            </a:extLst>
          </p:cNvPr>
          <p:cNvSpPr txBox="1"/>
          <p:nvPr/>
        </p:nvSpPr>
        <p:spPr>
          <a:xfrm>
            <a:off x="6096000" y="3733800"/>
            <a:ext cx="431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COACHS : JEAN LUC ET  JOEL</a:t>
            </a:r>
          </a:p>
          <a:p>
            <a:pPr algn="ctr"/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    SIENNA / LORENZO</a:t>
            </a:r>
          </a:p>
        </p:txBody>
      </p:sp>
    </p:spTree>
    <p:extLst>
      <p:ext uri="{BB962C8B-B14F-4D97-AF65-F5344CB8AC3E}">
        <p14:creationId xmlns:p14="http://schemas.microsoft.com/office/powerpoint/2010/main" val="34664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4D5696-2FB7-1691-D8F0-D499BAA9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7" y="0"/>
            <a:ext cx="97536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864D34-958F-ABBE-ADC5-4968B596A832}"/>
              </a:ext>
            </a:extLst>
          </p:cNvPr>
          <p:cNvSpPr txBox="1"/>
          <p:nvPr/>
        </p:nvSpPr>
        <p:spPr>
          <a:xfrm>
            <a:off x="424542" y="304800"/>
            <a:ext cx="1084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TROPHEE DES SPORTS A CORBEIL -  CATEGORIE MEILLEUR JEUNE DE L’ANNEE 2025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 /LORENZO 3</a:t>
            </a:r>
            <a:r>
              <a:rPr lang="fr-FR" b="1" baseline="30000" dirty="0">
                <a:solidFill>
                  <a:schemeClr val="bg1"/>
                </a:solidFill>
              </a:rPr>
              <a:t>ème</a:t>
            </a:r>
            <a:r>
              <a:rPr lang="fr-FR" b="1" dirty="0">
                <a:solidFill>
                  <a:schemeClr val="bg1"/>
                </a:solidFill>
              </a:rPr>
              <a:t> EX EAQUO.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21 Novembre 2025</a:t>
            </a:r>
          </a:p>
        </p:txBody>
      </p:sp>
    </p:spTree>
    <p:extLst>
      <p:ext uri="{BB962C8B-B14F-4D97-AF65-F5344CB8AC3E}">
        <p14:creationId xmlns:p14="http://schemas.microsoft.com/office/powerpoint/2010/main" val="1900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844203-4292-6647-5F6F-B3C61F43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362" y="119743"/>
            <a:ext cx="5861303" cy="6738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DD7780-C56A-A566-A713-39F90BAA9CBA}"/>
              </a:ext>
            </a:extLst>
          </p:cNvPr>
          <p:cNvSpPr txBox="1"/>
          <p:nvPr/>
        </p:nvSpPr>
        <p:spPr>
          <a:xfrm>
            <a:off x="257176" y="979716"/>
            <a:ext cx="4332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TROPHEE DES SPORTS A CORBEIL </a:t>
            </a: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CATEGORIE MEILLEUR JEUNE 2025 / LORENZO 3</a:t>
            </a:r>
            <a:r>
              <a:rPr lang="fr-FR" b="1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EX EAQUO.</a:t>
            </a: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21 Novembre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AEA65E-5C0E-5098-FDF8-70414213F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6" y="2718528"/>
            <a:ext cx="3758294" cy="2414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43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8A8940-3ED4-B2CA-2B3F-4CDC4A68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28" y="103463"/>
            <a:ext cx="6012571" cy="66510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059989-DB5A-616C-072C-91375A428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126" y="343170"/>
            <a:ext cx="4334632" cy="13229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1E3837-D914-226A-8D97-D60D0455E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5" y="0"/>
            <a:ext cx="1894113" cy="18941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1E7FB9-F697-16A8-6EC5-CD3437A72BBE}"/>
              </a:ext>
            </a:extLst>
          </p:cNvPr>
          <p:cNvSpPr txBox="1"/>
          <p:nvPr/>
        </p:nvSpPr>
        <p:spPr>
          <a:xfrm>
            <a:off x="630602" y="2460171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BRAVO  ET  FELICITATIONS POUR TA DERNIERE ANNEE  JUNIORS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FE9A31-622C-9EBA-C7A5-916185469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514" y="3925661"/>
            <a:ext cx="20859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8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6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7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5" tmFilter="0, 0; 0.125,0.2665; 0.25,0.4; 0.375,0.465; 0.5,0.5;  0.625,0.535; 0.75,0.6; 0.875,0.7335; 1,1">
                                          <p:stCondLst>
                                            <p:cond delay="20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7" tmFilter="0, 0; 0.125,0.2665; 0.25,0.4; 0.375,0.465; 0.5,0.5;  0.625,0.535; 0.75,0.6; 0.875,0.7335; 1,1">
                                          <p:stCondLst>
                                            <p:cond delay="41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13" tmFilter="0, 0; 0.125,0.2665; 0.25,0.4; 0.375,0.465; 0.5,0.5;  0.625,0.535; 0.75,0.6; 0.875,0.7335; 1,1">
                                          <p:stCondLst>
                                            <p:cond delay="5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81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519" decel="50000">
                                          <p:stCondLst>
                                            <p:cond delay="21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81">
                                          <p:stCondLst>
                                            <p:cond delay="4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519" decel="50000">
                                          <p:stCondLst>
                                            <p:cond delay="41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81">
                                          <p:stCondLst>
                                            <p:cond delay="51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519" decel="50000">
                                          <p:stCondLst>
                                            <p:cond delay="52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81">
                                          <p:stCondLst>
                                            <p:cond delay="5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519" decel="50000">
                                          <p:stCondLst>
                                            <p:cond delay="57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FBD8B9-E555-F4E5-C1DD-7E20C78A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6" y="196596"/>
            <a:ext cx="6190488" cy="64648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38487F-A0AB-9E27-DBB2-E8286C518C3A}"/>
              </a:ext>
            </a:extLst>
          </p:cNvPr>
          <p:cNvSpPr txBox="1"/>
          <p:nvPr/>
        </p:nvSpPr>
        <p:spPr>
          <a:xfrm>
            <a:off x="-119743" y="827314"/>
            <a:ext cx="497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MINIMES :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LISANDRO / LORENZO / NOLAN  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A  ELANCOURT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CHAMPIONNAT REGIONAL</a:t>
            </a:r>
          </a:p>
        </p:txBody>
      </p:sp>
    </p:spTree>
    <p:extLst>
      <p:ext uri="{BB962C8B-B14F-4D97-AF65-F5344CB8AC3E}">
        <p14:creationId xmlns:p14="http://schemas.microsoft.com/office/powerpoint/2010/main" val="2799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ROPHEES  JEUNES 2016">
            <a:extLst>
              <a:ext uri="{FF2B5EF4-FFF2-40B4-BE49-F238E27FC236}">
                <a16:creationId xmlns:a16="http://schemas.microsoft.com/office/drawing/2014/main" id="{1682C15C-A6BC-B5ED-0186-A28CBD309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7092"/>
          <a:stretch>
            <a:fillRect/>
          </a:stretch>
        </p:blipFill>
        <p:spPr>
          <a:xfrm>
            <a:off x="763197" y="402391"/>
            <a:ext cx="11055096" cy="61584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84084F-E47B-80B7-96B9-54D92C0289E2}"/>
              </a:ext>
            </a:extLst>
          </p:cNvPr>
          <p:cNvSpPr txBox="1"/>
          <p:nvPr/>
        </p:nvSpPr>
        <p:spPr>
          <a:xfrm>
            <a:off x="763197" y="6099210"/>
            <a:ext cx="1066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2016  TROPHEE JEUNES VIRY CHATILLON : NOLAN  LISANDRO  LORENZO</a:t>
            </a:r>
            <a:r>
              <a:rPr lang="fr-FR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84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S JEUNES">
            <a:extLst>
              <a:ext uri="{FF2B5EF4-FFF2-40B4-BE49-F238E27FC236}">
                <a16:creationId xmlns:a16="http://schemas.microsoft.com/office/drawing/2014/main" id="{8C9CE61C-2892-C8FE-E206-55BD35AC93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3" r="-1" b="45864"/>
          <a:stretch>
            <a:fillRect/>
          </a:stretch>
        </p:blipFill>
        <p:spPr>
          <a:xfrm>
            <a:off x="568452" y="82296"/>
            <a:ext cx="11055096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76817040_25047280024924543_9167546985360198190_n - Copie">
            <a:extLst>
              <a:ext uri="{FF2B5EF4-FFF2-40B4-BE49-F238E27FC236}">
                <a16:creationId xmlns:a16="http://schemas.microsoft.com/office/drawing/2014/main" id="{85077331-B9D7-D035-E485-1A1F1B36B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17" y="480060"/>
            <a:ext cx="5350112" cy="61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chaussures, Visage humain&#10;&#10;Le contenu généré par l’IA peut être incorrect.">
            <a:extLst>
              <a:ext uri="{FF2B5EF4-FFF2-40B4-BE49-F238E27FC236}">
                <a16:creationId xmlns:a16="http://schemas.microsoft.com/office/drawing/2014/main" id="{93C3838D-FD0C-FC02-24A5-2A000F279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65" y="81995"/>
            <a:ext cx="5021593" cy="66940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D3E0F4-C28A-CD66-1376-49400060B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409" y="849084"/>
            <a:ext cx="3424269" cy="3853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2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63"/>
    </mc:Choice>
    <mc:Fallback xmlns="">
      <p:transition spd="slow" advClick="0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399</TotalTime>
  <Words>642</Words>
  <Application>Microsoft Office PowerPoint</Application>
  <PresentationFormat>Grand écran</PresentationFormat>
  <Paragraphs>140</Paragraphs>
  <Slides>46</Slides>
  <Notes>31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Trebuchet MS</vt:lpstr>
      <vt:lpstr>Wingdings 3</vt:lpstr>
      <vt:lpstr>Facette</vt:lpstr>
      <vt:lpstr>Le parcours sportif de 5 à 17 ans Lorenzo MELO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Agnès Wronski</dc:creator>
  <cp:lastModifiedBy>Agnès Wronski</cp:lastModifiedBy>
  <cp:revision>6</cp:revision>
  <dcterms:created xsi:type="dcterms:W3CDTF">2025-11-25T17:22:23Z</dcterms:created>
  <dcterms:modified xsi:type="dcterms:W3CDTF">2025-12-05T19:05:06Z</dcterms:modified>
</cp:coreProperties>
</file>