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0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1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5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0151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28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360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27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178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147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345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4487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355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86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2D864-A371-4D39-940C-1D760AE0DF04}" type="datetimeFigureOut">
              <a:rPr lang="fr-FR" smtClean="0"/>
              <a:t>22/11/2016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B721B-9EEE-4108-8F0A-3B0E162CDC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16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0716" y="344656"/>
            <a:ext cx="9144000" cy="1830708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50"/>
              </a:spcAft>
            </a:pPr>
            <a:endParaRPr lang="fr-FR" sz="813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5026" y="527536"/>
            <a:ext cx="9144000" cy="1830708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0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50"/>
              </a:spcAft>
            </a:pPr>
            <a:endParaRPr lang="fr-FR" sz="813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904" y="648942"/>
            <a:ext cx="894969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solidFill>
                  <a:sysClr val="windowText" lastClr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PÉTANQUE – FONSEGRIVES</a:t>
            </a:r>
            <a:br>
              <a:rPr lang="fr-FR" sz="4000" b="1" dirty="0">
                <a:solidFill>
                  <a:sysClr val="windowText" lastClr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ANIMATIONS </a:t>
            </a: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D’HIVER </a:t>
            </a: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2016 / 2017 du vendredi soir</a:t>
            </a:r>
            <a:endParaRPr lang="fr-FR" sz="28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2800" b="1" i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(25/11), (02-16/12),(06-13-27/01),( 10-17/02)</a:t>
            </a:r>
          </a:p>
          <a:p>
            <a:pPr algn="ctr"/>
            <a:endParaRPr lang="fr-FR" sz="900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87904" y="2599287"/>
            <a:ext cx="5791495" cy="125418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2500" b="1" dirty="0">
                <a:ln/>
                <a:solidFill>
                  <a:srgbClr val="FF0000"/>
                </a:solidFill>
              </a:rPr>
              <a:t>CONCOURS EN </a:t>
            </a:r>
            <a:r>
              <a:rPr lang="fr-FR" sz="2500" b="1" dirty="0" smtClean="0">
                <a:ln/>
                <a:solidFill>
                  <a:srgbClr val="FF0000"/>
                </a:solidFill>
              </a:rPr>
              <a:t>DOUBLETTES </a:t>
            </a:r>
            <a:r>
              <a:rPr lang="fr-FR" sz="2500" b="1" dirty="0">
                <a:ln/>
                <a:solidFill>
                  <a:srgbClr val="FF0000"/>
                </a:solidFill>
              </a:rPr>
              <a:t>FORMÉES</a:t>
            </a:r>
            <a:r>
              <a:rPr lang="fr-FR" sz="2800" b="1" dirty="0">
                <a:ln/>
                <a:solidFill>
                  <a:srgbClr val="FF0000"/>
                </a:solidFill>
              </a:rPr>
              <a:t/>
            </a:r>
            <a:br>
              <a:rPr lang="fr-FR" sz="2800" b="1" dirty="0">
                <a:ln/>
                <a:solidFill>
                  <a:srgbClr val="FF0000"/>
                </a:solidFill>
              </a:rPr>
            </a:br>
            <a:r>
              <a:rPr lang="fr-FR" sz="2800" b="1" dirty="0">
                <a:ln/>
                <a:solidFill>
                  <a:srgbClr val="FF0000"/>
                </a:solidFill>
              </a:rPr>
              <a:t> </a:t>
            </a:r>
            <a:r>
              <a:rPr lang="fr-FR" sz="2800" b="1" dirty="0" smtClean="0">
                <a:ln/>
                <a:solidFill>
                  <a:srgbClr val="FF0000"/>
                </a:solidFill>
              </a:rPr>
              <a:t> </a:t>
            </a:r>
            <a:r>
              <a:rPr lang="fr-FR" sz="2800" b="1" dirty="0">
                <a:ln/>
                <a:solidFill>
                  <a:srgbClr val="FF0000"/>
                </a:solidFill>
              </a:rPr>
              <a:t>3 </a:t>
            </a:r>
            <a:r>
              <a:rPr lang="fr-FR" sz="2800" b="1" dirty="0" smtClean="0">
                <a:ln/>
                <a:solidFill>
                  <a:srgbClr val="FF0000"/>
                </a:solidFill>
              </a:rPr>
              <a:t>PARTIES-limité à 24 équipes</a:t>
            </a:r>
            <a:r>
              <a:rPr lang="fr-FR" sz="2800" b="1" dirty="0">
                <a:ln/>
                <a:solidFill>
                  <a:srgbClr val="FF0000"/>
                </a:solidFill>
              </a:rPr>
              <a:t/>
            </a:r>
            <a:br>
              <a:rPr lang="fr-FR" sz="2800" b="1" dirty="0">
                <a:ln/>
                <a:solidFill>
                  <a:srgbClr val="FF0000"/>
                </a:solidFill>
              </a:rPr>
            </a:br>
            <a:r>
              <a:rPr lang="fr-FR" sz="1950" b="1" i="1" dirty="0" smtClean="0">
                <a:ln/>
                <a:solidFill>
                  <a:schemeClr val="accent3"/>
                </a:solidFill>
              </a:rPr>
              <a:t>Ouvert </a:t>
            </a:r>
            <a:r>
              <a:rPr lang="fr-FR" sz="1950" b="1" i="1" dirty="0">
                <a:ln/>
                <a:solidFill>
                  <a:schemeClr val="accent3"/>
                </a:solidFill>
              </a:rPr>
              <a:t>à tous, licenciés ou non</a:t>
            </a:r>
            <a:endParaRPr lang="fr-FR" sz="2275" b="1" i="1" dirty="0">
              <a:ln/>
              <a:solidFill>
                <a:schemeClr val="accent3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282" y="2679394"/>
            <a:ext cx="2585876" cy="3242144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ZoneTexte 11"/>
          <p:cNvSpPr txBox="1"/>
          <p:nvPr/>
        </p:nvSpPr>
        <p:spPr>
          <a:xfrm>
            <a:off x="475025" y="4028712"/>
            <a:ext cx="5791494" cy="1892826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fr-FR" sz="2600" b="1" dirty="0">
                <a:solidFill>
                  <a:srgbClr val="00B050"/>
                </a:solidFill>
              </a:rPr>
              <a:t>INSCRIPTIONS DE 20H30 À 21H00</a:t>
            </a:r>
            <a:r>
              <a:rPr lang="fr-FR" sz="2275" dirty="0"/>
              <a:t/>
            </a:r>
            <a:br>
              <a:rPr lang="fr-FR" sz="2275" dirty="0"/>
            </a:br>
            <a:r>
              <a:rPr lang="fr-FR" sz="1950" i="1" dirty="0"/>
              <a:t>Participation de </a:t>
            </a:r>
            <a:r>
              <a:rPr lang="fr-FR" sz="1950" b="1" i="1" dirty="0"/>
              <a:t>3€</a:t>
            </a:r>
            <a:r>
              <a:rPr lang="fr-FR" sz="1950" i="1" dirty="0"/>
              <a:t> </a:t>
            </a:r>
            <a:r>
              <a:rPr lang="fr-FR" sz="1950" b="1" i="1" dirty="0"/>
              <a:t>par joueur </a:t>
            </a:r>
            <a:r>
              <a:rPr lang="fr-FR" sz="1950" i="1" dirty="0"/>
              <a:t>intégralement </a:t>
            </a:r>
            <a:r>
              <a:rPr lang="fr-FR" sz="1950" i="1" dirty="0" smtClean="0"/>
              <a:t/>
            </a:r>
            <a:br>
              <a:rPr lang="fr-FR" sz="1950" i="1" dirty="0" smtClean="0"/>
            </a:br>
            <a:r>
              <a:rPr lang="fr-FR" sz="1950" i="1" dirty="0" smtClean="0"/>
              <a:t>reversée </a:t>
            </a:r>
            <a:r>
              <a:rPr lang="fr-FR" sz="1950" i="1" dirty="0"/>
              <a:t>aux équipes gagnantes</a:t>
            </a:r>
          </a:p>
          <a:p>
            <a:pPr algn="ctr"/>
            <a:endParaRPr lang="fr-FR" sz="1950" b="1" i="1" dirty="0"/>
          </a:p>
          <a:p>
            <a:pPr algn="ctr"/>
            <a:r>
              <a:rPr lang="fr-FR" sz="3250" b="1" dirty="0">
                <a:sym typeface="Webdings" panose="05030102010509060703" pitchFamily="18" charset="2"/>
              </a:rPr>
              <a:t></a:t>
            </a:r>
            <a:r>
              <a:rPr lang="fr-FR" sz="1950" dirty="0"/>
              <a:t> </a:t>
            </a:r>
            <a:r>
              <a:rPr lang="fr-FR" sz="1625" b="1" dirty="0" smtClean="0"/>
              <a:t> </a:t>
            </a:r>
            <a:r>
              <a:rPr lang="fr-FR" sz="1625" b="1" dirty="0"/>
              <a:t>trophées </a:t>
            </a:r>
            <a:r>
              <a:rPr lang="fr-FR" sz="1625" dirty="0"/>
              <a:t>offerts à la meilleure équipe </a:t>
            </a:r>
            <a:r>
              <a:rPr lang="fr-FR" sz="3250" b="1" dirty="0">
                <a:sym typeface="Webdings" panose="05030102010509060703" pitchFamily="18" charset="2"/>
              </a:rPr>
              <a:t></a:t>
            </a:r>
            <a:endParaRPr lang="fr-FR" sz="1950" b="1" dirty="0"/>
          </a:p>
        </p:txBody>
      </p:sp>
      <p:cxnSp>
        <p:nvCxnSpPr>
          <p:cNvPr id="3" name="Connecteur droit 2"/>
          <p:cNvCxnSpPr/>
          <p:nvPr/>
        </p:nvCxnSpPr>
        <p:spPr>
          <a:xfrm flipV="1">
            <a:off x="381000" y="6272010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329484" y="6270869"/>
            <a:ext cx="9195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Inscription sur place  - Pour tout renseignement, contacter le 05 62 57 00 </a:t>
            </a:r>
            <a:r>
              <a:rPr lang="fr-F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84 ou 06 62 59 73 78 </a:t>
            </a:r>
            <a:endParaRPr lang="fr-FR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957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33</Words>
  <Application>Microsoft Office PowerPoint</Application>
  <PresentationFormat>Format A4 (210 x 297 mm)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Times New Roman</vt:lpstr>
      <vt:lpstr>Webdings</vt:lpstr>
      <vt:lpstr>Thème Office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admin</cp:lastModifiedBy>
  <cp:revision>22</cp:revision>
  <cp:lastPrinted>2016-11-22T09:46:37Z</cp:lastPrinted>
  <dcterms:created xsi:type="dcterms:W3CDTF">2016-06-23T14:45:29Z</dcterms:created>
  <dcterms:modified xsi:type="dcterms:W3CDTF">2016-11-22T09:49:54Z</dcterms:modified>
</cp:coreProperties>
</file>