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-1500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D418FF-9693-4D72-89B7-474715CB1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CB8CF600-F63D-4DD6-B28D-074A325D9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F4A68E3-862D-4863-ACD2-0B2F1262C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2E45D0A-7651-40D5-80B5-E8C013FA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249D621-57AD-45B2-82D8-DB99CD005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93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D26F25E-25B1-46C1-9B19-DF7C14ADC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B050718-9FDA-4830-A4FB-CAE31ED6A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2702452-864E-4210-9D9E-022B8B8E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02763A3-C840-432E-BEBF-722CB21B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4FA7E1E-42E5-425C-8CD1-7438C336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68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CF1950ED-135C-4A52-B758-03C256928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DD483A9-C8E9-4ABF-8749-6CFCF439C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B19F818-C31C-49B6-B2A8-212CD926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D71FC7D-C5D2-493D-8F73-2764810BF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73229C4-CA54-491F-8055-F4D02025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ABC4BEE-F4DC-4516-B617-61121B520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5A76181-1A53-47C9-A66D-9DCBAED4B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4B7C304-F7E9-42D1-B6B8-FAC7A6A8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9BECA65-F6FB-43F4-B267-B4278B11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64771B5-FC30-425D-9EC2-11B100A1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7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4B6C3D-C85B-4819-823F-617DD2BE8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2A53067-C964-486B-9E9A-C13720B54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E89E2E8-5928-4BB5-9C31-B10B0D00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36F1D91-B657-4F77-A383-CF183614C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7345DAA-C9DE-4426-A798-AE099F7F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63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E059E4-E592-40DE-93AD-CEACB4AC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2AA61C8-8430-44FA-9343-B0E41581A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18E17C4-B1E9-4F7C-8E66-CF8A88DEB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054E6EF-A308-453A-AD15-AA036C9EA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59536D3-80F1-4765-B9DE-2382CE2A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A1006DD-4A3A-48D6-9F1F-E80B2F23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64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9C2CF-D1CE-4371-880D-38903700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00AC13B-6934-480F-BD4D-289E2B3E2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BE24622-EABD-4004-B6CF-D291960F6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402C8181-5B66-43A7-8923-ED1C6BCB4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547A5D8E-9142-4691-B021-459772911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C574CA4B-5D3E-4164-B716-E2B341B1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705C64DD-12D1-4DD1-BCCE-2E0BDE596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7289A46E-2C13-4EB6-A1CD-73DA508F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76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33B1CF5-CBE2-4E84-9610-6312280DF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EF756341-C917-4BDA-9593-5213C9FC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9429524-DD69-47CF-98E5-C3843B13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AC9F2111-35AD-48F5-9531-C54E4E12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11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6289157-4EE2-47A6-8237-100ABE1C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02C884-3A28-4D2D-9B10-CDDF9997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61153285-5FD4-4DB8-92E8-D903F53E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85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99A6527-2EB8-48B2-860B-A43439CD5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A9AE402-808C-4E2E-883A-5888E4F86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FCEFE7F-6AF8-4B21-BDE1-F6E405BEA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D4F20FD-1F5F-4174-B362-4AC1DFEFA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F089A22-9D48-423E-97E5-82AAF6B2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C693228-319F-450E-BB75-CDEFE486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75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03EE52A-4C90-4ED1-9F97-25112159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5B11615-37C2-4EB1-BD9D-0FD441312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B271A75-3923-4091-8B00-12DC269A1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BDCA9FC-043D-4C15-945A-04BDC2C2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0C211EB-333C-43D3-8FCA-1F74774E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46F6533-E0AA-4D43-A829-0AD14057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73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2FAD7CF-0B11-4127-8FD4-8BE287E1F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A690F78-1CF4-469C-8623-A29EEC44A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4D8D35F-B4A9-4F9A-8E6B-4B0DC460C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FB53-4298-48ED-BC7C-5CA1B2ECE18F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3314EA3-F921-4E58-8EFD-94019EF8E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283E421-E0C5-4B46-AD80-5047FBD47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0060-C695-4B8F-93EA-78FDBBF2B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79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731C3C1-4616-4420-9FD1-8FD9A4EB110D}"/>
              </a:ext>
            </a:extLst>
          </p:cNvPr>
          <p:cNvSpPr txBox="1"/>
          <p:nvPr/>
        </p:nvSpPr>
        <p:spPr>
          <a:xfrm>
            <a:off x="2428240" y="0"/>
            <a:ext cx="708399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b="1" dirty="0">
                <a:latin typeface="Ink Free" panose="03080402000500000000" pitchFamily="66" charset="0"/>
              </a:rPr>
              <a:t>Essayage Tenues 2021</a:t>
            </a:r>
            <a:r>
              <a:rPr lang="fr-FR" sz="5400" dirty="0">
                <a:latin typeface="Ink Free" panose="03080402000500000000" pitchFamily="66" charset="0"/>
              </a:rPr>
              <a:t/>
            </a:r>
            <a:br>
              <a:rPr lang="fr-FR" sz="5400" dirty="0">
                <a:latin typeface="Ink Free" panose="03080402000500000000" pitchFamily="66" charset="0"/>
              </a:rPr>
            </a:br>
            <a:r>
              <a:rPr lang="fr-FR" sz="4000" dirty="0">
                <a:latin typeface="Ink Free" panose="03080402000500000000" pitchFamily="66" charset="0"/>
              </a:rPr>
              <a:t>Bas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8BDAA6FC-A75E-4048-9F04-E013A5DA9E97}"/>
              </a:ext>
            </a:extLst>
          </p:cNvPr>
          <p:cNvSpPr txBox="1"/>
          <p:nvPr/>
        </p:nvSpPr>
        <p:spPr>
          <a:xfrm>
            <a:off x="903912" y="1303020"/>
            <a:ext cx="29931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Pantalon </a:t>
            </a:r>
            <a:r>
              <a:rPr lang="fr-FR" b="1" dirty="0" err="1">
                <a:latin typeface="Ink Free" panose="03080402000500000000" pitchFamily="66" charset="0"/>
              </a:rPr>
              <a:t>Classic</a:t>
            </a:r>
            <a:r>
              <a:rPr lang="fr-FR" b="1" dirty="0">
                <a:latin typeface="Ink Free" panose="03080402000500000000" pitchFamily="66" charset="0"/>
              </a:rPr>
              <a:t> brossé piqué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100% Polyester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100512101</a:t>
            </a:r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4B4AC40-5A52-4571-B2AA-DF3CA45A4A56}"/>
              </a:ext>
            </a:extLst>
          </p:cNvPr>
          <p:cNvSpPr txBox="1"/>
          <p:nvPr/>
        </p:nvSpPr>
        <p:spPr>
          <a:xfrm>
            <a:off x="7756168" y="1303020"/>
            <a:ext cx="2613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Pantalon Essential Team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100% Polyester 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100522101</a:t>
            </a:r>
            <a:endParaRPr lang="fr-FR" dirty="0">
              <a:latin typeface="Ink Free" panose="03080402000500000000" pitchFamily="66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4D45CE27-8131-42DB-BED1-EE07E9658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85" y="37892"/>
            <a:ext cx="1268078" cy="117053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043772FB-E9A9-4F10-A426-25F73A8A3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125" y="2347595"/>
            <a:ext cx="1790700" cy="4438650"/>
          </a:xfrm>
          <a:prstGeom prst="rect">
            <a:avLst/>
          </a:prstGeom>
        </p:spPr>
      </p:pic>
      <p:sp>
        <p:nvSpPr>
          <p:cNvPr id="15" name="Bulle narrative : rectangle à coins arrondis 14">
            <a:extLst>
              <a:ext uri="{FF2B5EF4-FFF2-40B4-BE49-F238E27FC236}">
                <a16:creationId xmlns:a16="http://schemas.microsoft.com/office/drawing/2014/main" xmlns="" id="{B7778567-C7D1-4410-8871-3E8F71FA6F2A}"/>
              </a:ext>
            </a:extLst>
          </p:cNvPr>
          <p:cNvSpPr/>
          <p:nvPr/>
        </p:nvSpPr>
        <p:spPr>
          <a:xfrm>
            <a:off x="3793214" y="2685869"/>
            <a:ext cx="1273147" cy="743131"/>
          </a:xfrm>
          <a:prstGeom prst="wedgeRoundRectCallout">
            <a:avLst>
              <a:gd name="adj1" fmla="val -100353"/>
              <a:gd name="adj2" fmla="val -2376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ysClr val="windowText" lastClr="000000"/>
                </a:solidFill>
              </a:rPr>
              <a:t>Poches</a:t>
            </a:r>
            <a:br>
              <a:rPr lang="fr-FR" b="1" dirty="0">
                <a:solidFill>
                  <a:sysClr val="windowText" lastClr="000000"/>
                </a:solidFill>
              </a:rPr>
            </a:br>
            <a:r>
              <a:rPr lang="fr-FR" b="1" dirty="0">
                <a:solidFill>
                  <a:sysClr val="windowText" lastClr="000000"/>
                </a:solidFill>
              </a:rPr>
              <a:t>zippées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xmlns="" id="{197BA5FE-85F3-4DCE-BD37-470A8AF343FE}"/>
              </a:ext>
            </a:extLst>
          </p:cNvPr>
          <p:cNvGrpSpPr/>
          <p:nvPr/>
        </p:nvGrpSpPr>
        <p:grpSpPr>
          <a:xfrm>
            <a:off x="8295857" y="2313824"/>
            <a:ext cx="1533839" cy="4438651"/>
            <a:chOff x="8148453" y="2224924"/>
            <a:chExt cx="1533839" cy="4438651"/>
          </a:xfrm>
        </p:grpSpPr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xmlns="" id="{058F2D61-CF5B-46FF-9B84-4B65BF956D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0886"/>
            <a:stretch/>
          </p:blipFill>
          <p:spPr>
            <a:xfrm>
              <a:off x="8148453" y="2224924"/>
              <a:ext cx="1420491" cy="4438651"/>
            </a:xfrm>
            <a:prstGeom prst="rect">
              <a:avLst/>
            </a:prstGeom>
          </p:spPr>
        </p:pic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xmlns="" id="{C8CC34A4-B55D-4F1F-849A-D90BB1D13053}"/>
                </a:ext>
              </a:extLst>
            </p:cNvPr>
            <p:cNvSpPr/>
            <p:nvPr/>
          </p:nvSpPr>
          <p:spPr>
            <a:xfrm>
              <a:off x="9497028" y="3743228"/>
              <a:ext cx="185264" cy="1760533"/>
            </a:xfrm>
            <a:custGeom>
              <a:avLst/>
              <a:gdLst>
                <a:gd name="connsiteX0" fmla="*/ 73008 w 173978"/>
                <a:gd name="connsiteY0" fmla="*/ 0 h 1513806"/>
                <a:gd name="connsiteX1" fmla="*/ 69950 w 173978"/>
                <a:gd name="connsiteY1" fmla="*/ 82572 h 1513806"/>
                <a:gd name="connsiteX2" fmla="*/ 63833 w 173978"/>
                <a:gd name="connsiteY2" fmla="*/ 91746 h 1513806"/>
                <a:gd name="connsiteX3" fmla="*/ 60775 w 173978"/>
                <a:gd name="connsiteY3" fmla="*/ 107037 h 1513806"/>
                <a:gd name="connsiteX4" fmla="*/ 54659 w 173978"/>
                <a:gd name="connsiteY4" fmla="*/ 134561 h 1513806"/>
                <a:gd name="connsiteX5" fmla="*/ 48542 w 173978"/>
                <a:gd name="connsiteY5" fmla="*/ 146794 h 1513806"/>
                <a:gd name="connsiteX6" fmla="*/ 39368 w 173978"/>
                <a:gd name="connsiteY6" fmla="*/ 152910 h 1513806"/>
                <a:gd name="connsiteX7" fmla="*/ 39368 w 173978"/>
                <a:gd name="connsiteY7" fmla="*/ 327227 h 1513806"/>
                <a:gd name="connsiteX8" fmla="*/ 36309 w 173978"/>
                <a:gd name="connsiteY8" fmla="*/ 339460 h 1513806"/>
                <a:gd name="connsiteX9" fmla="*/ 30193 w 173978"/>
                <a:gd name="connsiteY9" fmla="*/ 363926 h 1513806"/>
                <a:gd name="connsiteX10" fmla="*/ 24077 w 173978"/>
                <a:gd name="connsiteY10" fmla="*/ 437322 h 1513806"/>
                <a:gd name="connsiteX11" fmla="*/ 21018 w 173978"/>
                <a:gd name="connsiteY11" fmla="*/ 464846 h 1513806"/>
                <a:gd name="connsiteX12" fmla="*/ 17960 w 173978"/>
                <a:gd name="connsiteY12" fmla="*/ 474020 h 1513806"/>
                <a:gd name="connsiteX13" fmla="*/ 8786 w 173978"/>
                <a:gd name="connsiteY13" fmla="*/ 498486 h 1513806"/>
                <a:gd name="connsiteX14" fmla="*/ 2669 w 173978"/>
                <a:gd name="connsiteY14" fmla="*/ 853237 h 1513806"/>
                <a:gd name="connsiteX15" fmla="*/ 8786 w 173978"/>
                <a:gd name="connsiteY15" fmla="*/ 978623 h 1513806"/>
                <a:gd name="connsiteX16" fmla="*/ 11844 w 173978"/>
                <a:gd name="connsiteY16" fmla="*/ 1201871 h 1513806"/>
                <a:gd name="connsiteX17" fmla="*/ 24077 w 173978"/>
                <a:gd name="connsiteY17" fmla="*/ 1275267 h 1513806"/>
                <a:gd name="connsiteX18" fmla="*/ 30193 w 173978"/>
                <a:gd name="connsiteY18" fmla="*/ 1311966 h 1513806"/>
                <a:gd name="connsiteX19" fmla="*/ 36309 w 173978"/>
                <a:gd name="connsiteY19" fmla="*/ 1321140 h 1513806"/>
                <a:gd name="connsiteX20" fmla="*/ 42426 w 173978"/>
                <a:gd name="connsiteY20" fmla="*/ 1363955 h 1513806"/>
                <a:gd name="connsiteX21" fmla="*/ 48542 w 173978"/>
                <a:gd name="connsiteY21" fmla="*/ 1391479 h 1513806"/>
                <a:gd name="connsiteX22" fmla="*/ 54659 w 173978"/>
                <a:gd name="connsiteY22" fmla="*/ 1434293 h 1513806"/>
                <a:gd name="connsiteX23" fmla="*/ 60775 w 173978"/>
                <a:gd name="connsiteY23" fmla="*/ 1443468 h 1513806"/>
                <a:gd name="connsiteX24" fmla="*/ 66891 w 173978"/>
                <a:gd name="connsiteY24" fmla="*/ 1461817 h 1513806"/>
                <a:gd name="connsiteX25" fmla="*/ 76066 w 173978"/>
                <a:gd name="connsiteY25" fmla="*/ 1489341 h 1513806"/>
                <a:gd name="connsiteX26" fmla="*/ 79124 w 173978"/>
                <a:gd name="connsiteY26" fmla="*/ 1498515 h 1513806"/>
                <a:gd name="connsiteX27" fmla="*/ 85241 w 173978"/>
                <a:gd name="connsiteY27" fmla="*/ 1510748 h 1513806"/>
                <a:gd name="connsiteX28" fmla="*/ 94415 w 173978"/>
                <a:gd name="connsiteY28" fmla="*/ 1513806 h 1513806"/>
                <a:gd name="connsiteX29" fmla="*/ 103590 w 173978"/>
                <a:gd name="connsiteY29" fmla="*/ 1510748 h 1513806"/>
                <a:gd name="connsiteX30" fmla="*/ 118881 w 173978"/>
                <a:gd name="connsiteY30" fmla="*/ 1480166 h 1513806"/>
                <a:gd name="connsiteX31" fmla="*/ 131113 w 173978"/>
                <a:gd name="connsiteY31" fmla="*/ 1467934 h 1513806"/>
                <a:gd name="connsiteX32" fmla="*/ 137230 w 173978"/>
                <a:gd name="connsiteY32" fmla="*/ 1458759 h 1513806"/>
                <a:gd name="connsiteX33" fmla="*/ 152521 w 173978"/>
                <a:gd name="connsiteY33" fmla="*/ 1434293 h 1513806"/>
                <a:gd name="connsiteX34" fmla="*/ 158637 w 173978"/>
                <a:gd name="connsiteY34" fmla="*/ 1415944 h 1513806"/>
                <a:gd name="connsiteX35" fmla="*/ 161695 w 173978"/>
                <a:gd name="connsiteY35" fmla="*/ 1385362 h 1513806"/>
                <a:gd name="connsiteX36" fmla="*/ 164754 w 173978"/>
                <a:gd name="connsiteY36" fmla="*/ 1370071 h 1513806"/>
                <a:gd name="connsiteX37" fmla="*/ 167812 w 173978"/>
                <a:gd name="connsiteY37" fmla="*/ 1339489 h 1513806"/>
                <a:gd name="connsiteX38" fmla="*/ 170870 w 173978"/>
                <a:gd name="connsiteY38" fmla="*/ 1177405 h 1513806"/>
                <a:gd name="connsiteX39" fmla="*/ 173928 w 173978"/>
                <a:gd name="connsiteY39" fmla="*/ 1033670 h 1513806"/>
                <a:gd name="connsiteX40" fmla="*/ 167812 w 173978"/>
                <a:gd name="connsiteY40" fmla="*/ 844062 h 1513806"/>
                <a:gd name="connsiteX41" fmla="*/ 161695 w 173978"/>
                <a:gd name="connsiteY41" fmla="*/ 776782 h 1513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73978" h="1513806">
                  <a:moveTo>
                    <a:pt x="73008" y="0"/>
                  </a:moveTo>
                  <a:cubicBezTo>
                    <a:pt x="79840" y="34163"/>
                    <a:pt x="79318" y="24023"/>
                    <a:pt x="69950" y="82572"/>
                  </a:cubicBezTo>
                  <a:cubicBezTo>
                    <a:pt x="69369" y="86201"/>
                    <a:pt x="65872" y="88688"/>
                    <a:pt x="63833" y="91746"/>
                  </a:cubicBezTo>
                  <a:cubicBezTo>
                    <a:pt x="62814" y="96843"/>
                    <a:pt x="61705" y="101923"/>
                    <a:pt x="60775" y="107037"/>
                  </a:cubicBezTo>
                  <a:cubicBezTo>
                    <a:pt x="58654" y="118705"/>
                    <a:pt x="58915" y="124630"/>
                    <a:pt x="54659" y="134561"/>
                  </a:cubicBezTo>
                  <a:cubicBezTo>
                    <a:pt x="52863" y="138751"/>
                    <a:pt x="51461" y="143292"/>
                    <a:pt x="48542" y="146794"/>
                  </a:cubicBezTo>
                  <a:cubicBezTo>
                    <a:pt x="46189" y="149617"/>
                    <a:pt x="42426" y="150871"/>
                    <a:pt x="39368" y="152910"/>
                  </a:cubicBezTo>
                  <a:cubicBezTo>
                    <a:pt x="44384" y="233176"/>
                    <a:pt x="44486" y="212087"/>
                    <a:pt x="39368" y="327227"/>
                  </a:cubicBezTo>
                  <a:cubicBezTo>
                    <a:pt x="39181" y="331426"/>
                    <a:pt x="37221" y="335357"/>
                    <a:pt x="36309" y="339460"/>
                  </a:cubicBezTo>
                  <a:cubicBezTo>
                    <a:pt x="31386" y="361610"/>
                    <a:pt x="35659" y="347526"/>
                    <a:pt x="30193" y="363926"/>
                  </a:cubicBezTo>
                  <a:cubicBezTo>
                    <a:pt x="25950" y="431816"/>
                    <a:pt x="29500" y="391231"/>
                    <a:pt x="24077" y="437322"/>
                  </a:cubicBezTo>
                  <a:cubicBezTo>
                    <a:pt x="22998" y="446490"/>
                    <a:pt x="22536" y="455740"/>
                    <a:pt x="21018" y="464846"/>
                  </a:cubicBezTo>
                  <a:cubicBezTo>
                    <a:pt x="20488" y="468026"/>
                    <a:pt x="19092" y="471002"/>
                    <a:pt x="17960" y="474020"/>
                  </a:cubicBezTo>
                  <a:cubicBezTo>
                    <a:pt x="6994" y="503264"/>
                    <a:pt x="15725" y="477667"/>
                    <a:pt x="8786" y="498486"/>
                  </a:cubicBezTo>
                  <a:cubicBezTo>
                    <a:pt x="-4546" y="631774"/>
                    <a:pt x="739" y="569653"/>
                    <a:pt x="2669" y="853237"/>
                  </a:cubicBezTo>
                  <a:cubicBezTo>
                    <a:pt x="2954" y="895081"/>
                    <a:pt x="6747" y="936828"/>
                    <a:pt x="8786" y="978623"/>
                  </a:cubicBezTo>
                  <a:cubicBezTo>
                    <a:pt x="9805" y="1053039"/>
                    <a:pt x="10261" y="1127465"/>
                    <a:pt x="11844" y="1201871"/>
                  </a:cubicBezTo>
                  <a:cubicBezTo>
                    <a:pt x="13263" y="1268569"/>
                    <a:pt x="119" y="1251312"/>
                    <a:pt x="24077" y="1275267"/>
                  </a:cubicBezTo>
                  <a:cubicBezTo>
                    <a:pt x="24531" y="1278446"/>
                    <a:pt x="28129" y="1306462"/>
                    <a:pt x="30193" y="1311966"/>
                  </a:cubicBezTo>
                  <a:cubicBezTo>
                    <a:pt x="31483" y="1315407"/>
                    <a:pt x="34270" y="1318082"/>
                    <a:pt x="36309" y="1321140"/>
                  </a:cubicBezTo>
                  <a:cubicBezTo>
                    <a:pt x="38212" y="1338264"/>
                    <a:pt x="38532" y="1348377"/>
                    <a:pt x="42426" y="1363955"/>
                  </a:cubicBezTo>
                  <a:cubicBezTo>
                    <a:pt x="47767" y="1385319"/>
                    <a:pt x="44335" y="1357820"/>
                    <a:pt x="48542" y="1391479"/>
                  </a:cubicBezTo>
                  <a:cubicBezTo>
                    <a:pt x="49273" y="1397329"/>
                    <a:pt x="50241" y="1423984"/>
                    <a:pt x="54659" y="1434293"/>
                  </a:cubicBezTo>
                  <a:cubicBezTo>
                    <a:pt x="56107" y="1437671"/>
                    <a:pt x="59282" y="1440109"/>
                    <a:pt x="60775" y="1443468"/>
                  </a:cubicBezTo>
                  <a:cubicBezTo>
                    <a:pt x="63393" y="1449360"/>
                    <a:pt x="64852" y="1455701"/>
                    <a:pt x="66891" y="1461817"/>
                  </a:cubicBezTo>
                  <a:lnTo>
                    <a:pt x="76066" y="1489341"/>
                  </a:lnTo>
                  <a:cubicBezTo>
                    <a:pt x="77085" y="1492399"/>
                    <a:pt x="77682" y="1495632"/>
                    <a:pt x="79124" y="1498515"/>
                  </a:cubicBezTo>
                  <a:cubicBezTo>
                    <a:pt x="81163" y="1502593"/>
                    <a:pt x="82017" y="1507524"/>
                    <a:pt x="85241" y="1510748"/>
                  </a:cubicBezTo>
                  <a:cubicBezTo>
                    <a:pt x="87520" y="1513027"/>
                    <a:pt x="91357" y="1512787"/>
                    <a:pt x="94415" y="1513806"/>
                  </a:cubicBezTo>
                  <a:cubicBezTo>
                    <a:pt x="97473" y="1512787"/>
                    <a:pt x="101073" y="1512762"/>
                    <a:pt x="103590" y="1510748"/>
                  </a:cubicBezTo>
                  <a:cubicBezTo>
                    <a:pt x="109521" y="1506004"/>
                    <a:pt x="117746" y="1481949"/>
                    <a:pt x="118881" y="1480166"/>
                  </a:cubicBezTo>
                  <a:cubicBezTo>
                    <a:pt x="121977" y="1475301"/>
                    <a:pt x="127360" y="1472312"/>
                    <a:pt x="131113" y="1467934"/>
                  </a:cubicBezTo>
                  <a:cubicBezTo>
                    <a:pt x="133505" y="1465143"/>
                    <a:pt x="135191" y="1461817"/>
                    <a:pt x="137230" y="1458759"/>
                  </a:cubicBezTo>
                  <a:cubicBezTo>
                    <a:pt x="144853" y="1428266"/>
                    <a:pt x="132972" y="1466875"/>
                    <a:pt x="152521" y="1434293"/>
                  </a:cubicBezTo>
                  <a:cubicBezTo>
                    <a:pt x="155838" y="1428765"/>
                    <a:pt x="158637" y="1415944"/>
                    <a:pt x="158637" y="1415944"/>
                  </a:cubicBezTo>
                  <a:cubicBezTo>
                    <a:pt x="159656" y="1405750"/>
                    <a:pt x="160341" y="1395517"/>
                    <a:pt x="161695" y="1385362"/>
                  </a:cubicBezTo>
                  <a:cubicBezTo>
                    <a:pt x="162382" y="1380210"/>
                    <a:pt x="164067" y="1375223"/>
                    <a:pt x="164754" y="1370071"/>
                  </a:cubicBezTo>
                  <a:cubicBezTo>
                    <a:pt x="166108" y="1359916"/>
                    <a:pt x="166793" y="1349683"/>
                    <a:pt x="167812" y="1339489"/>
                  </a:cubicBezTo>
                  <a:cubicBezTo>
                    <a:pt x="168831" y="1285461"/>
                    <a:pt x="169790" y="1231432"/>
                    <a:pt x="170870" y="1177405"/>
                  </a:cubicBezTo>
                  <a:cubicBezTo>
                    <a:pt x="171828" y="1129492"/>
                    <a:pt x="174368" y="1081590"/>
                    <a:pt x="173928" y="1033670"/>
                  </a:cubicBezTo>
                  <a:cubicBezTo>
                    <a:pt x="173348" y="970437"/>
                    <a:pt x="170893" y="907222"/>
                    <a:pt x="167812" y="844062"/>
                  </a:cubicBezTo>
                  <a:cubicBezTo>
                    <a:pt x="161492" y="714507"/>
                    <a:pt x="161695" y="809991"/>
                    <a:pt x="161695" y="77678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xmlns="" id="{8BBF27EA-3F20-4406-8A0C-FAF1DF001447}"/>
              </a:ext>
            </a:extLst>
          </p:cNvPr>
          <p:cNvSpPr/>
          <p:nvPr/>
        </p:nvSpPr>
        <p:spPr>
          <a:xfrm>
            <a:off x="9894564" y="2287451"/>
            <a:ext cx="1273147" cy="743131"/>
          </a:xfrm>
          <a:prstGeom prst="wedgeRoundRectCallout">
            <a:avLst>
              <a:gd name="adj1" fmla="val -69171"/>
              <a:gd name="adj2" fmla="val -2276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ysClr val="windowText" lastClr="000000"/>
                </a:solidFill>
              </a:rPr>
              <a:t>Poches</a:t>
            </a:r>
            <a:br>
              <a:rPr lang="fr-FR" b="1" dirty="0">
                <a:solidFill>
                  <a:sysClr val="windowText" lastClr="000000"/>
                </a:solidFill>
              </a:rPr>
            </a:br>
            <a:r>
              <a:rPr lang="fr-FR" b="1" dirty="0">
                <a:solidFill>
                  <a:sysClr val="windowText" lastClr="000000"/>
                </a:solidFill>
              </a:rPr>
              <a:t>zippées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xmlns="" id="{0B6A7578-9ECD-48EB-8197-F62E13C39F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0573" y="215009"/>
            <a:ext cx="1199264" cy="61709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A87B1FA0-2631-4713-B3A5-0EC9C07C9DC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47495" r="16647" b="2865"/>
          <a:stretch/>
        </p:blipFill>
        <p:spPr>
          <a:xfrm>
            <a:off x="4009115" y="4089400"/>
            <a:ext cx="3356886" cy="215608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1C60084-56ED-432B-93F4-1B74A0004D75}"/>
              </a:ext>
            </a:extLst>
          </p:cNvPr>
          <p:cNvSpPr txBox="1"/>
          <p:nvPr/>
        </p:nvSpPr>
        <p:spPr>
          <a:xfrm rot="20409835">
            <a:off x="5187437" y="4872475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11,5 €</a:t>
            </a:r>
          </a:p>
        </p:txBody>
      </p:sp>
      <p:sp>
        <p:nvSpPr>
          <p:cNvPr id="16" name="Bulle narrative : rectangle à coins arrondis 15">
            <a:extLst>
              <a:ext uri="{FF2B5EF4-FFF2-40B4-BE49-F238E27FC236}">
                <a16:creationId xmlns:a16="http://schemas.microsoft.com/office/drawing/2014/main" xmlns="" id="{1AF62430-69ED-4655-B449-18157C2CBC39}"/>
              </a:ext>
            </a:extLst>
          </p:cNvPr>
          <p:cNvSpPr/>
          <p:nvPr/>
        </p:nvSpPr>
        <p:spPr>
          <a:xfrm>
            <a:off x="371162" y="6013620"/>
            <a:ext cx="1273147" cy="743131"/>
          </a:xfrm>
          <a:prstGeom prst="wedgeRoundRectCallout">
            <a:avLst>
              <a:gd name="adj1" fmla="val 78404"/>
              <a:gd name="adj2" fmla="val 49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ysClr val="windowText" lastClr="000000"/>
                </a:solidFill>
              </a:rPr>
              <a:t>Bas</a:t>
            </a:r>
            <a:br>
              <a:rPr lang="fr-FR" b="1" dirty="0">
                <a:solidFill>
                  <a:sysClr val="windowText" lastClr="000000"/>
                </a:solidFill>
              </a:rPr>
            </a:br>
            <a:r>
              <a:rPr lang="fr-FR" b="1" dirty="0">
                <a:solidFill>
                  <a:sysClr val="windowText" lastClr="000000"/>
                </a:solidFill>
              </a:rPr>
              <a:t>zippés</a:t>
            </a:r>
          </a:p>
        </p:txBody>
      </p:sp>
    </p:spTree>
    <p:extLst>
      <p:ext uri="{BB962C8B-B14F-4D97-AF65-F5344CB8AC3E}">
        <p14:creationId xmlns:p14="http://schemas.microsoft.com/office/powerpoint/2010/main" val="130259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>
            <a:extLst>
              <a:ext uri="{FF2B5EF4-FFF2-40B4-BE49-F238E27FC236}">
                <a16:creationId xmlns:a16="http://schemas.microsoft.com/office/drawing/2014/main" xmlns="" id="{175620A9-CF0D-4AEB-9407-998B3C2C48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36484" r="7294" b="2865"/>
          <a:stretch/>
        </p:blipFill>
        <p:spPr>
          <a:xfrm flipH="1">
            <a:off x="6421701" y="3063849"/>
            <a:ext cx="2085538" cy="144593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7520754A-8A7A-46E0-91DF-AD061F92C6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36484" r="7294" b="2865"/>
          <a:stretch/>
        </p:blipFill>
        <p:spPr>
          <a:xfrm>
            <a:off x="8054725" y="5321902"/>
            <a:ext cx="2085538" cy="144593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53609B4B-AD4D-4D60-BD5A-F730926B3AA4}"/>
              </a:ext>
            </a:extLst>
          </p:cNvPr>
          <p:cNvSpPr txBox="1"/>
          <p:nvPr/>
        </p:nvSpPr>
        <p:spPr>
          <a:xfrm>
            <a:off x="5101036" y="1825867"/>
            <a:ext cx="1747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Short long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100% Polyester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Taille élastique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1005150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3504855D-4480-4B5A-94EC-ED7E421FA870}"/>
              </a:ext>
            </a:extLst>
          </p:cNvPr>
          <p:cNvSpPr txBox="1"/>
          <p:nvPr/>
        </p:nvSpPr>
        <p:spPr>
          <a:xfrm>
            <a:off x="9260590" y="4703524"/>
            <a:ext cx="2161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Essential PES Short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100% </a:t>
            </a:r>
            <a:r>
              <a:rPr lang="fr-FR" b="1" dirty="0" err="1">
                <a:latin typeface="Ink Free" panose="03080402000500000000" pitchFamily="66" charset="0"/>
              </a:rPr>
              <a:t>Intelock</a:t>
            </a:r>
            <a:endParaRPr lang="fr-FR" b="1" dirty="0">
              <a:latin typeface="Ink Free" panose="03080402000500000000" pitchFamily="66" charset="0"/>
            </a:endParaRP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Taille élastique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1005197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472B3BEB-BEDF-41F3-89AD-32191C4AC6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334" t="7956" r="4873" b="14027"/>
          <a:stretch/>
        </p:blipFill>
        <p:spPr>
          <a:xfrm>
            <a:off x="512891" y="2309438"/>
            <a:ext cx="2002110" cy="220472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1319F965-C934-4E25-ACC9-2B813F842A3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363"/>
          <a:stretch/>
        </p:blipFill>
        <p:spPr>
          <a:xfrm>
            <a:off x="4924346" y="3026196"/>
            <a:ext cx="2100974" cy="320877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523A70CD-88BD-4508-B4FB-510A2B8084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1334" y="1862852"/>
            <a:ext cx="2519680" cy="2699658"/>
          </a:xfrm>
          <a:prstGeom prst="rect">
            <a:avLst/>
          </a:prstGeom>
        </p:spPr>
      </p:pic>
      <p:sp>
        <p:nvSpPr>
          <p:cNvPr id="21" name="Bulle narrative : rectangle à coins arrondis 20">
            <a:extLst>
              <a:ext uri="{FF2B5EF4-FFF2-40B4-BE49-F238E27FC236}">
                <a16:creationId xmlns:a16="http://schemas.microsoft.com/office/drawing/2014/main" xmlns="" id="{E53F189C-CA63-441C-9737-659989953E4A}"/>
              </a:ext>
            </a:extLst>
          </p:cNvPr>
          <p:cNvSpPr/>
          <p:nvPr/>
        </p:nvSpPr>
        <p:spPr>
          <a:xfrm>
            <a:off x="3078763" y="3020695"/>
            <a:ext cx="1004551" cy="408305"/>
          </a:xfrm>
          <a:prstGeom prst="wedgeRoundRectCallout">
            <a:avLst>
              <a:gd name="adj1" fmla="val 163147"/>
              <a:gd name="adj2" fmla="val -10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Bulle narrative : rectangle à coins arrondis 19">
            <a:extLst>
              <a:ext uri="{FF2B5EF4-FFF2-40B4-BE49-F238E27FC236}">
                <a16:creationId xmlns:a16="http://schemas.microsoft.com/office/drawing/2014/main" xmlns="" id="{ED2A0E30-A9AF-474F-B874-61BB26261EE4}"/>
              </a:ext>
            </a:extLst>
          </p:cNvPr>
          <p:cNvSpPr/>
          <p:nvPr/>
        </p:nvSpPr>
        <p:spPr>
          <a:xfrm>
            <a:off x="2922933" y="2771532"/>
            <a:ext cx="1273147" cy="743131"/>
          </a:xfrm>
          <a:prstGeom prst="wedgeRoundRectCallout">
            <a:avLst>
              <a:gd name="adj1" fmla="val -87585"/>
              <a:gd name="adj2" fmla="val -6478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ysClr val="windowText" lastClr="000000"/>
                </a:solidFill>
              </a:rPr>
              <a:t>Poches</a:t>
            </a:r>
            <a:br>
              <a:rPr lang="fr-FR" b="1" dirty="0">
                <a:solidFill>
                  <a:sysClr val="windowText" lastClr="000000"/>
                </a:solidFill>
              </a:rPr>
            </a:br>
            <a:r>
              <a:rPr lang="fr-FR" b="1" dirty="0">
                <a:solidFill>
                  <a:sysClr val="windowText" lastClr="000000"/>
                </a:solidFill>
              </a:rPr>
              <a:t>zippées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7B3101EF-AC4E-4D5E-9878-84DCFD841A59}"/>
              </a:ext>
            </a:extLst>
          </p:cNvPr>
          <p:cNvSpPr txBox="1"/>
          <p:nvPr/>
        </p:nvSpPr>
        <p:spPr>
          <a:xfrm>
            <a:off x="2428240" y="0"/>
            <a:ext cx="708399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b="1" dirty="0">
                <a:latin typeface="Ink Free" panose="03080402000500000000" pitchFamily="66" charset="0"/>
              </a:rPr>
              <a:t>Essayage Tenues 2021</a:t>
            </a:r>
            <a:r>
              <a:rPr lang="fr-FR" sz="5400" dirty="0">
                <a:latin typeface="Ink Free" panose="03080402000500000000" pitchFamily="66" charset="0"/>
              </a:rPr>
              <a:t/>
            </a:r>
            <a:br>
              <a:rPr lang="fr-FR" sz="5400" dirty="0">
                <a:latin typeface="Ink Free" panose="03080402000500000000" pitchFamily="66" charset="0"/>
              </a:rPr>
            </a:br>
            <a:r>
              <a:rPr lang="fr-FR" sz="4000" dirty="0">
                <a:latin typeface="Ink Free" panose="03080402000500000000" pitchFamily="66" charset="0"/>
              </a:rPr>
              <a:t>Bas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xmlns="" id="{3DE4689B-7C3B-48FD-B140-5129E391DD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985" y="37892"/>
            <a:ext cx="1268078" cy="1170533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xmlns="" id="{5245A21B-A6AC-4C0B-8A65-2C69F91845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30573" y="215009"/>
            <a:ext cx="1199264" cy="61709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92A6DBF2-6A22-4298-9F69-D480B69936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36484" r="7294" b="2865"/>
          <a:stretch/>
        </p:blipFill>
        <p:spPr>
          <a:xfrm flipH="1">
            <a:off x="1828676" y="5407513"/>
            <a:ext cx="2085538" cy="144593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D9611FFF-1726-4BA9-8870-BD25B6EA8AA6}"/>
              </a:ext>
            </a:extLst>
          </p:cNvPr>
          <p:cNvSpPr txBox="1"/>
          <p:nvPr/>
        </p:nvSpPr>
        <p:spPr>
          <a:xfrm rot="1146362">
            <a:off x="2317441" y="5911806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10,5 €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D0ACB6E9-9748-4AEC-8D43-19B881B7F84F}"/>
              </a:ext>
            </a:extLst>
          </p:cNvPr>
          <p:cNvSpPr txBox="1"/>
          <p:nvPr/>
        </p:nvSpPr>
        <p:spPr>
          <a:xfrm>
            <a:off x="329167" y="4807349"/>
            <a:ext cx="23695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Essential </a:t>
            </a:r>
            <a:r>
              <a:rPr lang="fr-FR" b="1" dirty="0" err="1">
                <a:latin typeface="Ink Free" panose="03080402000500000000" pitchFamily="66" charset="0"/>
              </a:rPr>
              <a:t>Woven</a:t>
            </a:r>
            <a:r>
              <a:rPr lang="fr-FR" b="1" dirty="0">
                <a:latin typeface="Ink Free" panose="03080402000500000000" pitchFamily="66" charset="0"/>
              </a:rPr>
              <a:t> Short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100% Polyester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Taille élastique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1005247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BF7F4602-7701-44B2-BC34-7931CC39F5FD}"/>
              </a:ext>
            </a:extLst>
          </p:cNvPr>
          <p:cNvSpPr txBox="1"/>
          <p:nvPr/>
        </p:nvSpPr>
        <p:spPr>
          <a:xfrm rot="20417040">
            <a:off x="8484925" y="5809757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10,5 €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C736A0EE-2F31-430B-A34A-CC4A8FB77B9A}"/>
              </a:ext>
            </a:extLst>
          </p:cNvPr>
          <p:cNvSpPr txBox="1"/>
          <p:nvPr/>
        </p:nvSpPr>
        <p:spPr>
          <a:xfrm rot="1146362">
            <a:off x="6910466" y="3608782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12,5 €</a:t>
            </a:r>
          </a:p>
        </p:txBody>
      </p:sp>
    </p:spTree>
    <p:extLst>
      <p:ext uri="{BB962C8B-B14F-4D97-AF65-F5344CB8AC3E}">
        <p14:creationId xmlns:p14="http://schemas.microsoft.com/office/powerpoint/2010/main" val="341849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24BDB3EC-905F-4B37-AE35-58494EFAA58A}"/>
              </a:ext>
            </a:extLst>
          </p:cNvPr>
          <p:cNvSpPr txBox="1"/>
          <p:nvPr/>
        </p:nvSpPr>
        <p:spPr>
          <a:xfrm>
            <a:off x="574223" y="1706880"/>
            <a:ext cx="2751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Sac à dos Grand modèle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20L : 43 x 30 x 12,5cm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Coloris Anthracite / Rouge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1004259</a:t>
            </a:r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8C24CAAD-662C-4409-AF11-A6DDA023F73C}"/>
              </a:ext>
            </a:extLst>
          </p:cNvPr>
          <p:cNvSpPr txBox="1"/>
          <p:nvPr/>
        </p:nvSpPr>
        <p:spPr>
          <a:xfrm>
            <a:off x="8305983" y="2113280"/>
            <a:ext cx="27510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Sac à dos Petit modèle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11L : 43 x 20 x 12,5cm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Coloris Anthracite / Rouge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1004274</a:t>
            </a:r>
            <a:endParaRPr lang="fr-FR" dirty="0">
              <a:latin typeface="Ink Free" panose="03080402000500000000" pitchFamily="66" charset="0"/>
            </a:endParaRPr>
          </a:p>
          <a:p>
            <a:pPr algn="ctr"/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AE13E1FC-E029-4145-9A3C-E647FF246871}"/>
              </a:ext>
            </a:extLst>
          </p:cNvPr>
          <p:cNvSpPr txBox="1"/>
          <p:nvPr/>
        </p:nvSpPr>
        <p:spPr>
          <a:xfrm>
            <a:off x="3325923" y="0"/>
            <a:ext cx="52886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b="1" dirty="0">
                <a:latin typeface="Ink Free" panose="03080402000500000000" pitchFamily="66" charset="0"/>
              </a:rPr>
              <a:t>Accessoires 2021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94578FC1-BD24-452C-AE78-EBC14CBB2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85" y="37892"/>
            <a:ext cx="1268078" cy="1170533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40C3130D-2621-4C1F-8AE5-045169877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0573" y="215009"/>
            <a:ext cx="1199264" cy="617098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2EEAFDE-40EE-4E25-B7F1-97F4E95B2A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191" b="11871"/>
          <a:stretch/>
        </p:blipFill>
        <p:spPr>
          <a:xfrm>
            <a:off x="1183163" y="2877067"/>
            <a:ext cx="1740217" cy="2761734"/>
          </a:xfrm>
          <a:prstGeom prst="rect">
            <a:avLst/>
          </a:prstGeom>
        </p:spPr>
      </p:pic>
      <p:sp>
        <p:nvSpPr>
          <p:cNvPr id="18" name="Bulle narrative : rectangle à coins arrondis 17">
            <a:extLst>
              <a:ext uri="{FF2B5EF4-FFF2-40B4-BE49-F238E27FC236}">
                <a16:creationId xmlns:a16="http://schemas.microsoft.com/office/drawing/2014/main" xmlns="" id="{12951455-F962-443D-BAE9-906D2D9CEC33}"/>
              </a:ext>
            </a:extLst>
          </p:cNvPr>
          <p:cNvSpPr/>
          <p:nvPr/>
        </p:nvSpPr>
        <p:spPr>
          <a:xfrm>
            <a:off x="3391452" y="4967103"/>
            <a:ext cx="1913227" cy="743131"/>
          </a:xfrm>
          <a:prstGeom prst="wedgeRoundRectCallout">
            <a:avLst>
              <a:gd name="adj1" fmla="val -99268"/>
              <a:gd name="adj2" fmla="val -1009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ysClr val="windowText" lastClr="000000"/>
                </a:solidFill>
              </a:rPr>
              <a:t>avec compartiment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527D6394-A087-46DF-95E2-390D88E780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5547" y="3403600"/>
            <a:ext cx="1876425" cy="25431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D7B0892B-FBB8-48C6-A85F-A9074464A25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36484" r="7294" b="2865"/>
          <a:stretch/>
        </p:blipFill>
        <p:spPr>
          <a:xfrm rot="3020513" flipH="1" flipV="1">
            <a:off x="2348683" y="2965152"/>
            <a:ext cx="2085538" cy="144593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4D499886-5889-4C1C-A799-354EABBB90E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36484" r="7294" b="2865"/>
          <a:stretch/>
        </p:blipFill>
        <p:spPr>
          <a:xfrm rot="18467897" flipV="1">
            <a:off x="7342803" y="3331412"/>
            <a:ext cx="2085538" cy="144593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E7D00985-758C-469C-B1DF-0297B34A8A0E}"/>
              </a:ext>
            </a:extLst>
          </p:cNvPr>
          <p:cNvSpPr txBox="1"/>
          <p:nvPr/>
        </p:nvSpPr>
        <p:spPr>
          <a:xfrm rot="1917426">
            <a:off x="2788286" y="3349455"/>
            <a:ext cx="1444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 11,5 €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E7287933-0401-4E73-9EC7-B328CEDC5579}"/>
              </a:ext>
            </a:extLst>
          </p:cNvPr>
          <p:cNvSpPr txBox="1"/>
          <p:nvPr/>
        </p:nvSpPr>
        <p:spPr>
          <a:xfrm rot="19496173">
            <a:off x="7607207" y="3681711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9,00 €</a:t>
            </a:r>
          </a:p>
        </p:txBody>
      </p:sp>
    </p:spTree>
    <p:extLst>
      <p:ext uri="{BB962C8B-B14F-4D97-AF65-F5344CB8AC3E}">
        <p14:creationId xmlns:p14="http://schemas.microsoft.com/office/powerpoint/2010/main" val="186214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>
            <a:extLst>
              <a:ext uri="{FF2B5EF4-FFF2-40B4-BE49-F238E27FC236}">
                <a16:creationId xmlns:a16="http://schemas.microsoft.com/office/drawing/2014/main" xmlns="" id="{6DC62045-2270-4042-81E8-85DE65469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016" y="3899091"/>
            <a:ext cx="2179654" cy="280470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86004ECC-17AD-433D-B24E-DE2D64D4A0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A53232"/>
              </a:clrFrom>
              <a:clrTo>
                <a:srgbClr val="A53232">
                  <a:alpha val="0"/>
                </a:srgbClr>
              </a:clrTo>
            </a:clrChange>
          </a:blip>
          <a:srcRect t="3698"/>
          <a:stretch/>
        </p:blipFill>
        <p:spPr>
          <a:xfrm>
            <a:off x="10048782" y="3346756"/>
            <a:ext cx="1687921" cy="238100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8BDAA6FC-A75E-4048-9F04-E013A5DA9E97}"/>
              </a:ext>
            </a:extLst>
          </p:cNvPr>
          <p:cNvSpPr txBox="1"/>
          <p:nvPr/>
        </p:nvSpPr>
        <p:spPr>
          <a:xfrm>
            <a:off x="6068631" y="1629451"/>
            <a:ext cx="2573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Polo </a:t>
            </a:r>
            <a:r>
              <a:rPr lang="fr-FR" b="1" dirty="0" err="1">
                <a:latin typeface="Ink Free" panose="03080402000500000000" pitchFamily="66" charset="0"/>
              </a:rPr>
              <a:t>Mcourte</a:t>
            </a:r>
            <a:endParaRPr lang="fr-FR" b="1" dirty="0">
              <a:latin typeface="Ink Free" panose="03080402000500000000" pitchFamily="66" charset="0"/>
            </a:endParaRP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Floqué Boule Balmanaise</a:t>
            </a:r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53609B4B-AD4D-4D60-BD5A-F730926B3AA4}"/>
              </a:ext>
            </a:extLst>
          </p:cNvPr>
          <p:cNvSpPr txBox="1"/>
          <p:nvPr/>
        </p:nvSpPr>
        <p:spPr>
          <a:xfrm>
            <a:off x="9459895" y="2283524"/>
            <a:ext cx="2585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Ink Free" panose="03080402000500000000" pitchFamily="66" charset="0"/>
              </a:rPr>
              <a:t>Doudoune Sans manche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Bodywarmer</a:t>
            </a: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Floqué Boule Balmanaise</a:t>
            </a:r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24BDB3EC-905F-4B37-AE35-58494EFAA58A}"/>
              </a:ext>
            </a:extLst>
          </p:cNvPr>
          <p:cNvSpPr txBox="1"/>
          <p:nvPr/>
        </p:nvSpPr>
        <p:spPr>
          <a:xfrm>
            <a:off x="149440" y="1483590"/>
            <a:ext cx="2573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Sweat Zippé </a:t>
            </a:r>
            <a:r>
              <a:rPr lang="fr-FR" b="1" dirty="0" err="1">
                <a:latin typeface="Ink Free" panose="03080402000500000000" pitchFamily="66" charset="0"/>
              </a:rPr>
              <a:t>Mlongues</a:t>
            </a:r>
            <a:endParaRPr lang="fr-FR" b="1" dirty="0">
              <a:latin typeface="Ink Free" panose="03080402000500000000" pitchFamily="66" charset="0"/>
            </a:endParaRPr>
          </a:p>
          <a:p>
            <a:pPr algn="ctr"/>
            <a:r>
              <a:rPr lang="fr-FR" b="1" dirty="0">
                <a:latin typeface="Ink Free" panose="03080402000500000000" pitchFamily="66" charset="0"/>
              </a:rPr>
              <a:t>Floqué Boule Balmanaise</a:t>
            </a:r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7A02DD1C-ACA9-4F2B-BA4E-FC7972740DEB}"/>
              </a:ext>
            </a:extLst>
          </p:cNvPr>
          <p:cNvSpPr txBox="1"/>
          <p:nvPr/>
        </p:nvSpPr>
        <p:spPr>
          <a:xfrm>
            <a:off x="2428240" y="0"/>
            <a:ext cx="708399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b="1" dirty="0">
                <a:latin typeface="Ink Free" panose="03080402000500000000" pitchFamily="66" charset="0"/>
              </a:rPr>
              <a:t>Essayage Tenues 2021</a:t>
            </a:r>
            <a:r>
              <a:rPr lang="fr-FR" sz="5400" dirty="0">
                <a:latin typeface="Ink Free" panose="03080402000500000000" pitchFamily="66" charset="0"/>
              </a:rPr>
              <a:t/>
            </a:r>
            <a:br>
              <a:rPr lang="fr-FR" sz="5400" dirty="0">
                <a:latin typeface="Ink Free" panose="03080402000500000000" pitchFamily="66" charset="0"/>
              </a:rPr>
            </a:br>
            <a:r>
              <a:rPr lang="fr-FR" sz="4000" dirty="0">
                <a:latin typeface="Ink Free" panose="03080402000500000000" pitchFamily="66" charset="0"/>
              </a:rPr>
              <a:t>Haut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66F8DFC1-8C02-4D6C-9608-03432E013F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985" y="37892"/>
            <a:ext cx="1268078" cy="117053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C0CE8C39-A5A3-463F-91C6-FA5FAD03EE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0573" y="215009"/>
            <a:ext cx="1199264" cy="617098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xmlns="" id="{EE16ECE1-33B5-4FD4-81B5-EC88CFD48D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224" y="2307875"/>
            <a:ext cx="1950678" cy="2328478"/>
          </a:xfrm>
          <a:prstGeom prst="rect">
            <a:avLst/>
          </a:prstGeom>
        </p:spPr>
      </p:pic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117BF4A9-1C7D-45F5-90E8-5E3C3D94FFB7}"/>
              </a:ext>
            </a:extLst>
          </p:cNvPr>
          <p:cNvGrpSpPr/>
          <p:nvPr/>
        </p:nvGrpSpPr>
        <p:grpSpPr>
          <a:xfrm>
            <a:off x="6268315" y="2387506"/>
            <a:ext cx="2343322" cy="2343322"/>
            <a:chOff x="9711915" y="2656227"/>
            <a:chExt cx="2343322" cy="2343322"/>
          </a:xfrm>
        </p:grpSpPr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xmlns="" id="{A83A4BEA-F5AB-44CA-9D1C-EB87BE610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11915" y="2656227"/>
              <a:ext cx="2343322" cy="2343322"/>
            </a:xfrm>
            <a:prstGeom prst="rect">
              <a:avLst/>
            </a:prstGeom>
          </p:spPr>
        </p:pic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xmlns="" id="{888340ED-9F95-4375-A5FA-B2E984C8BE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888" t="5968" r="10625" b="16222"/>
            <a:stretch/>
          </p:blipFill>
          <p:spPr>
            <a:xfrm>
              <a:off x="11058611" y="3243514"/>
              <a:ext cx="281207" cy="244860"/>
            </a:xfrm>
            <a:prstGeom prst="rect">
              <a:avLst/>
            </a:prstGeom>
          </p:spPr>
        </p:pic>
      </p:grp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E902F1C1-A578-445A-A621-9AF44D113D2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2" t="48463" r="16013" b="2865"/>
          <a:stretch/>
        </p:blipFill>
        <p:spPr>
          <a:xfrm flipH="1">
            <a:off x="584199" y="4457891"/>
            <a:ext cx="1858981" cy="1160350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8760C9E1-01FF-432B-ABDA-8B6F69B5AFF6}"/>
              </a:ext>
            </a:extLst>
          </p:cNvPr>
          <p:cNvSpPr txBox="1"/>
          <p:nvPr/>
        </p:nvSpPr>
        <p:spPr>
          <a:xfrm rot="1146362">
            <a:off x="1021135" y="4676604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19 €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xmlns="" id="{0C85CAEA-9E1D-49C5-8A9F-E69224FFA78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3" t="45249" r="15334" b="2866"/>
          <a:stretch/>
        </p:blipFill>
        <p:spPr>
          <a:xfrm flipH="1">
            <a:off x="10246046" y="5466850"/>
            <a:ext cx="1876609" cy="1236943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xmlns="" id="{716CCFA1-1A56-4089-9BD7-8C9520722CF4}"/>
              </a:ext>
            </a:extLst>
          </p:cNvPr>
          <p:cNvSpPr txBox="1"/>
          <p:nvPr/>
        </p:nvSpPr>
        <p:spPr>
          <a:xfrm rot="1146362">
            <a:off x="10700610" y="5762157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17 €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xmlns="" id="{0C902FC3-3FBE-4158-87A6-E1E9776869D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3" t="48548" r="15334" b="2866"/>
          <a:stretch/>
        </p:blipFill>
        <p:spPr>
          <a:xfrm flipH="1">
            <a:off x="6957473" y="4344253"/>
            <a:ext cx="1876609" cy="1158303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A98998BC-8F55-4D82-89DC-F850C263534A}"/>
              </a:ext>
            </a:extLst>
          </p:cNvPr>
          <p:cNvSpPr txBox="1"/>
          <p:nvPr/>
        </p:nvSpPr>
        <p:spPr>
          <a:xfrm rot="1146362">
            <a:off x="7412038" y="4560920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10 €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xmlns="" id="{41E3976F-0CC8-40DF-A62C-196614C56ED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2443" t="45249" r="15334" b="2866"/>
          <a:stretch/>
        </p:blipFill>
        <p:spPr>
          <a:xfrm flipH="1">
            <a:off x="5257798" y="5617775"/>
            <a:ext cx="1876609" cy="1236943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134E4D07-8228-40C8-A6A7-A24876E1C9A3}"/>
              </a:ext>
            </a:extLst>
          </p:cNvPr>
          <p:cNvSpPr txBox="1"/>
          <p:nvPr/>
        </p:nvSpPr>
        <p:spPr>
          <a:xfrm rot="1146362">
            <a:off x="5712363" y="5913082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12 €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4B4AC40-5A52-4571-B2AA-DF3CA45A4A56}"/>
              </a:ext>
            </a:extLst>
          </p:cNvPr>
          <p:cNvSpPr txBox="1"/>
          <p:nvPr/>
        </p:nvSpPr>
        <p:spPr>
          <a:xfrm>
            <a:off x="2985074" y="3273105"/>
            <a:ext cx="2573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latin typeface="Ink Free" panose="03080402000500000000" pitchFamily="66" charset="0"/>
              </a:rPr>
              <a:t>K-way</a:t>
            </a:r>
            <a:br>
              <a:rPr lang="fr-FR" b="1" dirty="0">
                <a:latin typeface="Ink Free" panose="03080402000500000000" pitchFamily="66" charset="0"/>
              </a:rPr>
            </a:br>
            <a:r>
              <a:rPr lang="fr-FR" b="1" dirty="0">
                <a:latin typeface="Ink Free" panose="03080402000500000000" pitchFamily="66" charset="0"/>
              </a:rPr>
              <a:t>Floqué Boule Balmanaise</a:t>
            </a:r>
            <a:endParaRPr lang="fr-FR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425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102</Words>
  <Application>Microsoft Office PowerPoint</Application>
  <PresentationFormat>Personnalisé</PresentationFormat>
  <Paragraphs>45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Myriam Prome</dc:creator>
  <cp:lastModifiedBy>Julie</cp:lastModifiedBy>
  <cp:revision>16</cp:revision>
  <cp:lastPrinted>2020-12-28T12:16:54Z</cp:lastPrinted>
  <dcterms:created xsi:type="dcterms:W3CDTF">2020-12-24T10:35:02Z</dcterms:created>
  <dcterms:modified xsi:type="dcterms:W3CDTF">2021-01-02T19:56:24Z</dcterms:modified>
</cp:coreProperties>
</file>