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58" r:id="rId1"/>
  </p:sldMasterIdLst>
  <p:notesMasterIdLst>
    <p:notesMasterId r:id="rId3"/>
  </p:notesMasterIdLst>
  <p:sldIdLst>
    <p:sldId id="256" r:id="rId2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4" d="100"/>
          <a:sy n="94" d="100"/>
        </p:scale>
        <p:origin x="-240" y="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EF25A-4BE6-42C2-9B95-4BE2E845DBC0}" type="datetimeFigureOut">
              <a:rPr lang="fr-FR" smtClean="0"/>
              <a:t>22/05/2019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37CC5-10B6-4F82-BBFA-0F9950E015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0167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3F8-1D79-4496-AB98-EDEF1769793E}" type="datetimeFigureOut">
              <a:rPr lang="fr-FR" smtClean="0"/>
              <a:t>22/05/2019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9E96B6AB-11AD-4262-B06C-611E672E7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097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3F8-1D79-4496-AB98-EDEF1769793E}" type="datetimeFigureOut">
              <a:rPr lang="fr-FR" smtClean="0"/>
              <a:t>22/05/2019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B6AB-11AD-4262-B06C-611E672E7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479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3F8-1D79-4496-AB98-EDEF1769793E}" type="datetimeFigureOut">
              <a:rPr lang="fr-FR" smtClean="0"/>
              <a:t>22/05/2019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B6AB-11AD-4262-B06C-611E672E7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019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3F8-1D79-4496-AB98-EDEF1769793E}" type="datetimeFigureOut">
              <a:rPr lang="fr-FR" smtClean="0"/>
              <a:t>22/05/2019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B6AB-11AD-4262-B06C-611E672E7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6870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9CDD3F8-1D79-4496-AB98-EDEF1769793E}" type="datetimeFigureOut">
              <a:rPr lang="fr-FR" smtClean="0"/>
              <a:t>22/05/2019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fr-FR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E96B6AB-11AD-4262-B06C-611E672E7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044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3F8-1D79-4496-AB98-EDEF1769793E}" type="datetimeFigureOut">
              <a:rPr lang="fr-FR" smtClean="0"/>
              <a:t>22/05/2019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B6AB-11AD-4262-B06C-611E672E7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1765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3F8-1D79-4496-AB98-EDEF1769793E}" type="datetimeFigureOut">
              <a:rPr lang="fr-FR" smtClean="0"/>
              <a:t>22/05/2019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B6AB-11AD-4262-B06C-611E672E7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6198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3F8-1D79-4496-AB98-EDEF1769793E}" type="datetimeFigureOut">
              <a:rPr lang="fr-FR" smtClean="0"/>
              <a:t>22/05/2019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B6AB-11AD-4262-B06C-611E672E7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6226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3F8-1D79-4496-AB98-EDEF1769793E}" type="datetimeFigureOut">
              <a:rPr lang="fr-FR" smtClean="0"/>
              <a:t>22/05/2019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B6AB-11AD-4262-B06C-611E672E7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46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DD3F8-1D79-4496-AB98-EDEF1769793E}" type="datetimeFigureOut">
              <a:rPr lang="fr-FR" smtClean="0"/>
              <a:t>22/05/2019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B6AB-11AD-4262-B06C-611E672E7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7784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C9CDD3F8-1D79-4496-AB98-EDEF1769793E}" type="datetimeFigureOut">
              <a:rPr lang="fr-FR" smtClean="0"/>
              <a:t>22/05/2019</a:t>
            </a:fld>
            <a:endParaRPr lang="fr-F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6B6AB-11AD-4262-B06C-611E672E7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4484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9CDD3F8-1D79-4496-AB98-EDEF1769793E}" type="datetimeFigureOut">
              <a:rPr lang="fr-FR" smtClean="0"/>
              <a:t>22/05/2019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fr-FR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E96B6AB-11AD-4262-B06C-611E672E73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4136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97C0FA41-2634-4CAD-A9E5-AA2595BAC5E3}"/>
              </a:ext>
            </a:extLst>
          </p:cNvPr>
          <p:cNvSpPr txBox="1"/>
          <p:nvPr/>
        </p:nvSpPr>
        <p:spPr>
          <a:xfrm>
            <a:off x="28575" y="47625"/>
            <a:ext cx="747712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b="1" dirty="0">
                <a:latin typeface="Lucida Handwriting" panose="03010101010101010101" pitchFamily="66" charset="0"/>
                <a:ea typeface="STHupo" panose="020B0503020204020204" pitchFamily="2" charset="-122"/>
              </a:rPr>
              <a:t>SAINT JEAN LE VIEUX</a:t>
            </a:r>
          </a:p>
          <a:p>
            <a:r>
              <a:rPr lang="fr-FR" sz="4400" dirty="0">
                <a:latin typeface="Lucida Handwriting" panose="03010101010101010101" pitchFamily="66" charset="0"/>
                <a:ea typeface="STHupo" panose="020B0503020204020204" pitchFamily="2" charset="-122"/>
              </a:rPr>
              <a:t>                  Hauterive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C1B0897F-C492-4439-883C-D4F095641F7D}"/>
              </a:ext>
            </a:extLst>
          </p:cNvPr>
          <p:cNvSpPr txBox="1"/>
          <p:nvPr/>
        </p:nvSpPr>
        <p:spPr>
          <a:xfrm rot="1432245">
            <a:off x="8148780" y="973943"/>
            <a:ext cx="47644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Lucida Handwriting" panose="03010101010101010101" pitchFamily="66" charset="0"/>
                <a:ea typeface="STHupo" panose="020B0503020204020204" pitchFamily="2" charset="-122"/>
              </a:rPr>
              <a:t>9 juin 2019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xmlns="" id="{1274DAC2-E0C6-40BF-9AB0-B03107529CC8}"/>
              </a:ext>
            </a:extLst>
          </p:cNvPr>
          <p:cNvSpPr txBox="1"/>
          <p:nvPr/>
        </p:nvSpPr>
        <p:spPr>
          <a:xfrm>
            <a:off x="242856" y="2230609"/>
            <a:ext cx="11670982" cy="3662541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4400" u="dbl" dirty="0">
                <a:latin typeface="MV Boli" panose="02000500030200090000" pitchFamily="2" charset="0"/>
                <a:cs typeface="MV Boli" panose="02000500030200090000" pitchFamily="2" charset="0"/>
              </a:rPr>
              <a:t>CONCOURS DE PETANQUE</a:t>
            </a:r>
          </a:p>
          <a:p>
            <a:pPr algn="ctr"/>
            <a:endParaRPr lang="fr-FR" sz="44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r>
              <a:rPr lang="fr-FR" sz="3600" dirty="0">
                <a:latin typeface="MV Boli" panose="02000500030200090000" pitchFamily="2" charset="0"/>
                <a:cs typeface="MV Boli" panose="02000500030200090000" pitchFamily="2" charset="0"/>
              </a:rPr>
              <a:t>8h30 : Tête à Tête masculin, féminin par poules</a:t>
            </a:r>
          </a:p>
          <a:p>
            <a:pPr algn="ctr"/>
            <a:endParaRPr lang="fr-FR" sz="36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fr-FR" sz="36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r>
              <a:rPr lang="fr-FR" sz="3600" dirty="0">
                <a:latin typeface="MV Boli" panose="02000500030200090000" pitchFamily="2" charset="0"/>
                <a:cs typeface="MV Boli" panose="02000500030200090000" pitchFamily="2" charset="0"/>
              </a:rPr>
              <a:t>14 h : Doublette masculin, féminin par poules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AE24AD15-3C54-474E-A293-B1398513E8E5}"/>
              </a:ext>
            </a:extLst>
          </p:cNvPr>
          <p:cNvSpPr txBox="1"/>
          <p:nvPr/>
        </p:nvSpPr>
        <p:spPr>
          <a:xfrm>
            <a:off x="7408315" y="6515336"/>
            <a:ext cx="4253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MV Boli" panose="02000500030200090000" pitchFamily="2" charset="0"/>
                <a:cs typeface="MV Boli" panose="02000500030200090000" pitchFamily="2" charset="0"/>
              </a:rPr>
              <a:t>Pour tous renseignements : 06 15 54 89 30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5CEA980D-137D-4946-8DDF-9C24CE3EB33E}"/>
              </a:ext>
            </a:extLst>
          </p:cNvPr>
          <p:cNvSpPr txBox="1"/>
          <p:nvPr/>
        </p:nvSpPr>
        <p:spPr>
          <a:xfrm>
            <a:off x="1205795" y="6348230"/>
            <a:ext cx="38403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MV Boli" panose="02000500030200090000" pitchFamily="2" charset="0"/>
                <a:cs typeface="MV Boli" panose="02000500030200090000" pitchFamily="2" charset="0"/>
              </a:rPr>
              <a:t>Réservé aux licenciés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xmlns="" id="{3B05D1F2-1FBA-411D-8A6E-3B949B33FA2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78162" y="1558406"/>
            <a:ext cx="1719355" cy="1870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5402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ype de bois">
  <a:themeElements>
    <a:clrScheme name="Type de bois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Type de bois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ype de bois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ood Type" id="{7ACABC62-BF99-48CF-A9DC-4DB89C7B13DC}" vid="{8E89CD47-BF55-4DDE-B823-2283AA7E769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TM03090434[[fn=Type de bois]]</Template>
  <TotalTime>15</TotalTime>
  <Words>43</Words>
  <Application>Microsoft Office PowerPoint</Application>
  <PresentationFormat>Personnalisé</PresentationFormat>
  <Paragraphs>11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Type de bois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petanque stjeanlevieux</dc:creator>
  <cp:lastModifiedBy>Stephane</cp:lastModifiedBy>
  <cp:revision>3</cp:revision>
  <dcterms:created xsi:type="dcterms:W3CDTF">2019-04-24T13:20:36Z</dcterms:created>
  <dcterms:modified xsi:type="dcterms:W3CDTF">2019-05-22T11:54:10Z</dcterms:modified>
</cp:coreProperties>
</file>