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4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8" r:id="rId5"/>
    <p:sldId id="259" r:id="rId6"/>
  </p:sldIdLst>
  <p:sldSz cx="10058400" cy="15544800"/>
  <p:notesSz cx="10018713" cy="14447838"/>
  <p:defaultTextStyle>
    <a:defPPr rtl="0">
      <a:defRPr lang="fr-FR"/>
    </a:defPPr>
    <a:lvl1pPr marL="0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1pPr>
    <a:lvl2pPr marL="457089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2pPr>
    <a:lvl3pPr marL="914179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3pPr>
    <a:lvl4pPr marL="1371268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4pPr>
    <a:lvl5pPr marL="1828356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5pPr>
    <a:lvl6pPr marL="2285446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6pPr>
    <a:lvl7pPr marL="2742535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7pPr>
    <a:lvl8pPr marL="3199624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8pPr>
    <a:lvl9pPr marL="3656713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ction par défaut" id="{4F1B3DD6-3D93-484D-B1A9-87EF78ABADB3}">
          <p14:sldIdLst>
            <p14:sldId id="258"/>
          </p14:sldIdLst>
        </p14:section>
        <p14:section name="Section sans titre" id="{549956EC-5F40-4FE9-BFF6-11FB5571A4E6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 xmlns="">
        <p15:guide id="1" pos="6072" userDrawn="1">
          <p15:clr>
            <a:srgbClr val="A4A3A4"/>
          </p15:clr>
        </p15:guide>
        <p15:guide id="2" orient="horz" pos="3989" userDrawn="1">
          <p15:clr>
            <a:srgbClr val="A4A3A4"/>
          </p15:clr>
        </p15:guide>
        <p15:guide id="3" pos="3168" userDrawn="1">
          <p15:clr>
            <a:srgbClr val="A4A3A4"/>
          </p15:clr>
        </p15:guide>
        <p15:guide id="4" pos="3396" userDrawn="1">
          <p15:clr>
            <a:srgbClr val="A4A3A4"/>
          </p15:clr>
        </p15:guide>
        <p15:guide id="5" orient="horz" pos="90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333CC"/>
    <a:srgbClr val="4C0DFF"/>
    <a:srgbClr val="110042"/>
    <a:srgbClr val="FFF9F9"/>
    <a:srgbClr val="FF0000"/>
    <a:srgbClr val="004379"/>
    <a:srgbClr val="176691"/>
    <a:srgbClr val="2D8CB4"/>
    <a:srgbClr val="28346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5" autoAdjust="0"/>
    <p:restoredTop sz="94552" autoAdjust="0"/>
  </p:normalViewPr>
  <p:slideViewPr>
    <p:cSldViewPr snapToGrid="0">
      <p:cViewPr>
        <p:scale>
          <a:sx n="80" d="100"/>
          <a:sy n="80" d="100"/>
        </p:scale>
        <p:origin x="-1680" y="66"/>
      </p:cViewPr>
      <p:guideLst>
        <p:guide orient="horz" pos="3989"/>
        <p:guide orient="horz" pos="9096"/>
        <p:guide pos="6072"/>
        <p:guide pos="3168"/>
        <p:guide pos="33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2808" y="9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>
            <a:extLst>
              <a:ext uri="{FF2B5EF4-FFF2-40B4-BE49-F238E27FC236}">
                <a16:creationId xmlns:a16="http://schemas.microsoft.com/office/drawing/2014/main" xmlns="" id="{F6ABCD01-9039-470C-B7C8-6AF187CDEC7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341443" cy="724902"/>
          </a:xfrm>
          <a:prstGeom prst="rect">
            <a:avLst/>
          </a:prstGeom>
        </p:spPr>
        <p:txBody>
          <a:bodyPr vert="horz" lIns="139799" tIns="69899" rIns="139799" bIns="69899" rtlCol="0"/>
          <a:lstStyle>
            <a:lvl1pPr algn="l">
              <a:defRPr lang="fr-FR" sz="19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143377AC-C6E5-4F04-8AE1-B7AE88A014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74952" y="0"/>
            <a:ext cx="4341443" cy="724902"/>
          </a:xfrm>
          <a:prstGeom prst="rect">
            <a:avLst/>
          </a:prstGeom>
        </p:spPr>
        <p:txBody>
          <a:bodyPr vert="horz" lIns="139799" tIns="69899" rIns="139799" bIns="69899" rtlCol="0"/>
          <a:lstStyle>
            <a:lvl1pPr algn="r">
              <a:defRPr lang="fr-FR" sz="1900"/>
            </a:lvl1pPr>
          </a:lstStyle>
          <a:p>
            <a:pPr rtl="0"/>
            <a:fld id="{253C0999-0E36-4AF7-8801-33DBAA6EDCDA}" type="datetimeFigureOut">
              <a:rPr lang="fr-FR" smtClean="0"/>
              <a:pPr rtl="0"/>
              <a:t>12/10/2024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C54D816E-E867-4F3E-92FE-31E8E4F83C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13722939"/>
            <a:ext cx="4341443" cy="724899"/>
          </a:xfrm>
          <a:prstGeom prst="rect">
            <a:avLst/>
          </a:prstGeom>
        </p:spPr>
        <p:txBody>
          <a:bodyPr vert="horz" lIns="139799" tIns="69899" rIns="139799" bIns="69899" rtlCol="0" anchor="b"/>
          <a:lstStyle>
            <a:lvl1pPr algn="l">
              <a:defRPr lang="fr-FR" sz="19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1A98EEE3-E88C-46E0-949B-B3D6E94D62B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74952" y="13722939"/>
            <a:ext cx="4341443" cy="724899"/>
          </a:xfrm>
          <a:prstGeom prst="rect">
            <a:avLst/>
          </a:prstGeom>
        </p:spPr>
        <p:txBody>
          <a:bodyPr vert="horz" lIns="139799" tIns="69899" rIns="139799" bIns="69899" rtlCol="0" anchor="b"/>
          <a:lstStyle>
            <a:lvl1pPr algn="r">
              <a:defRPr lang="fr-FR" sz="1900"/>
            </a:lvl1pPr>
          </a:lstStyle>
          <a:p>
            <a:pPr rtl="0"/>
            <a:fld id="{B434E2C6-727F-459F-B211-6F052302DB7C}" type="slidenum">
              <a:rPr lang="fr-FR" smtClean="0"/>
              <a:pPr rtl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53467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41443" cy="724902"/>
          </a:xfrm>
          <a:prstGeom prst="rect">
            <a:avLst/>
          </a:prstGeom>
        </p:spPr>
        <p:txBody>
          <a:bodyPr vert="horz" lIns="139799" tIns="69899" rIns="139799" bIns="69899" rtlCol="0"/>
          <a:lstStyle>
            <a:lvl1pPr algn="l">
              <a:defRPr lang="fr-FR" sz="19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74952" y="0"/>
            <a:ext cx="4341443" cy="724902"/>
          </a:xfrm>
          <a:prstGeom prst="rect">
            <a:avLst/>
          </a:prstGeom>
        </p:spPr>
        <p:txBody>
          <a:bodyPr vert="horz" lIns="139799" tIns="69899" rIns="139799" bIns="69899" rtlCol="0"/>
          <a:lstStyle>
            <a:lvl1pPr algn="r">
              <a:defRPr lang="fr-FR" sz="1900"/>
            </a:lvl1pPr>
          </a:lstStyle>
          <a:p>
            <a:pPr rtl="0"/>
            <a:fld id="{AD80F135-CD2A-42EC-B1C0-CB365A91510A}" type="datetimeFigureOut">
              <a:rPr lang="fr-FR" smtClean="0"/>
              <a:pPr rtl="0"/>
              <a:t>12/10/2024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432175" y="1806575"/>
            <a:ext cx="3154363" cy="4875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9799" tIns="69899" rIns="139799" bIns="69899" rtlCol="0" anchor="ctr"/>
          <a:lstStyle>
            <a:defPPr>
              <a:defRPr lang="fr-FR"/>
            </a:defPPr>
          </a:lstStyle>
          <a:p>
            <a:pPr rtl="0"/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01872" y="6953022"/>
            <a:ext cx="8014970" cy="5688836"/>
          </a:xfrm>
          <a:prstGeom prst="rect">
            <a:avLst/>
          </a:prstGeom>
        </p:spPr>
        <p:txBody>
          <a:bodyPr vert="horz" lIns="139799" tIns="69899" rIns="139799" bIns="69899" rtlCol="0"/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13722939"/>
            <a:ext cx="4341443" cy="724899"/>
          </a:xfrm>
          <a:prstGeom prst="rect">
            <a:avLst/>
          </a:prstGeom>
        </p:spPr>
        <p:txBody>
          <a:bodyPr vert="horz" lIns="139799" tIns="69899" rIns="139799" bIns="69899" rtlCol="0" anchor="b"/>
          <a:lstStyle>
            <a:lvl1pPr algn="l">
              <a:defRPr lang="fr-FR" sz="1900"/>
            </a:lvl1pPr>
          </a:lstStyle>
          <a:p>
            <a:pPr rt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74952" y="13722939"/>
            <a:ext cx="4341443" cy="724899"/>
          </a:xfrm>
          <a:prstGeom prst="rect">
            <a:avLst/>
          </a:prstGeom>
        </p:spPr>
        <p:txBody>
          <a:bodyPr vert="horz" lIns="139799" tIns="69899" rIns="139799" bIns="69899" rtlCol="0" anchor="b"/>
          <a:lstStyle>
            <a:lvl1pPr algn="r">
              <a:defRPr lang="fr-FR" sz="1900"/>
            </a:lvl1pPr>
          </a:lstStyle>
          <a:p>
            <a:pPr rtl="0"/>
            <a:fld id="{F345A041-117B-4B0E-AE98-62C1AE4232DF}" type="slidenum">
              <a:rPr lang="fr-FR" smtClean="0"/>
              <a:pPr rtl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827529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F345A041-117B-4B0E-AE98-62C1AE4232DF}" type="slidenum">
              <a:rPr lang="fr-FR" smtClean="0"/>
              <a:pPr rtl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984117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’image 7">
            <a:extLst>
              <a:ext uri="{FF2B5EF4-FFF2-40B4-BE49-F238E27FC236}">
                <a16:creationId xmlns:a16="http://schemas.microsoft.com/office/drawing/2014/main" xmlns="" id="{4EDBA6C6-E69A-4D0D-B0EA-57BAE62B15C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0058400" cy="15544800"/>
          </a:xfrm>
          <a:solidFill>
            <a:schemeClr val="tx1">
              <a:lumMod val="85000"/>
              <a:lumOff val="15000"/>
            </a:schemeClr>
          </a:solidFill>
        </p:spPr>
        <p:txBody>
          <a:bodyPr rtlCol="0" anchor="ctr"/>
          <a:lstStyle>
            <a:lvl1pPr marL="0" indent="0" algn="ctr">
              <a:buNone/>
              <a:defRPr lang="fr-FR">
                <a:solidFill>
                  <a:schemeClr val="bg1"/>
                </a:solidFill>
                <a:latin typeface="+mj-lt"/>
                <a:cs typeface="Posterama" panose="020B0504020200020000" pitchFamily="34" charset="0"/>
              </a:defRPr>
            </a:lvl1pPr>
          </a:lstStyle>
          <a:p>
            <a:pPr rtl="0"/>
            <a:r>
              <a:rPr lang="fr-FR"/>
              <a:t>Ajouter une image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xmlns="" id="{9BB225E7-242D-4A83-8AB4-AC0331CBCB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1000" y="1127138"/>
            <a:ext cx="9220200" cy="1950119"/>
          </a:xfrm>
        </p:spPr>
        <p:txBody>
          <a:bodyPr rtlCol="0" anchor="b">
            <a:normAutofit/>
          </a:bodyPr>
          <a:lstStyle>
            <a:lvl1pPr algn="l">
              <a:defRPr lang="fr-FR" sz="11000" b="1">
                <a:solidFill>
                  <a:schemeClr val="bg1"/>
                </a:solidFill>
                <a:latin typeface="+mn-lt"/>
                <a:ea typeface="HGGothicE" panose="020B0909000000000000" pitchFamily="49" charset="-128"/>
                <a:cs typeface="Posterama" panose="020B0504020200020000" pitchFamily="34" charset="0"/>
              </a:defRPr>
            </a:lvl1pPr>
          </a:lstStyle>
          <a:p>
            <a:pPr rtl="0"/>
            <a:r>
              <a:rPr lang="fr-FR"/>
              <a:t>TITRE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xmlns="" id="{3CD960E4-D317-41EA-92FD-499084FF4C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6890" y="505143"/>
            <a:ext cx="4754880" cy="501423"/>
          </a:xfrm>
        </p:spPr>
        <p:txBody>
          <a:bodyPr rtlCol="0" anchor="b">
            <a:noAutofit/>
          </a:bodyPr>
          <a:lstStyle>
            <a:lvl1pPr marL="0" indent="0" algn="l">
              <a:buNone/>
              <a:defRPr lang="fr-FR" sz="2400">
                <a:solidFill>
                  <a:schemeClr val="bg1"/>
                </a:solidFill>
                <a:latin typeface="+mj-lt"/>
                <a:cs typeface="Posterama" panose="020B0504020200020000" pitchFamily="34" charset="0"/>
              </a:defRPr>
            </a:lvl1pPr>
            <a:lvl2pPr marL="636177" indent="0" algn="ctr">
              <a:buNone/>
              <a:defRPr lang="fr-FR" sz="2000">
                <a:solidFill>
                  <a:schemeClr val="bg1"/>
                </a:solidFill>
              </a:defRPr>
            </a:lvl2pPr>
            <a:lvl3pPr marL="1272355" indent="0" algn="ctr">
              <a:buNone/>
              <a:defRPr lang="fr-FR" sz="2000">
                <a:solidFill>
                  <a:schemeClr val="bg1"/>
                </a:solidFill>
              </a:defRPr>
            </a:lvl3pPr>
            <a:lvl4pPr marL="1908532" indent="0" algn="ctr">
              <a:buNone/>
              <a:defRPr lang="fr-FR" sz="2000">
                <a:solidFill>
                  <a:schemeClr val="bg1"/>
                </a:solidFill>
              </a:defRPr>
            </a:lvl4pPr>
            <a:lvl5pPr marL="2544710" indent="0" algn="ctr">
              <a:buNone/>
              <a:defRPr lang="fr-FR" sz="20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/>
              <a:t>CLIQUEZ POUR AJOUTER VOTRE TEXTE </a:t>
            </a:r>
          </a:p>
        </p:txBody>
      </p:sp>
    </p:spTree>
    <p:extLst>
      <p:ext uri="{BB962C8B-B14F-4D97-AF65-F5344CB8AC3E}">
        <p14:creationId xmlns:p14="http://schemas.microsoft.com/office/powerpoint/2010/main" xmlns="" val="890844256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4896" userDrawn="1">
          <p15:clr>
            <a:srgbClr val="FBAE40"/>
          </p15:clr>
        </p15:guide>
        <p15:guide id="2" pos="288" userDrawn="1">
          <p15:clr>
            <a:srgbClr val="FBAE40"/>
          </p15:clr>
        </p15:guide>
        <p15:guide id="3" pos="604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843FD534-551D-4853-B009-6CE3AE868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7" y="827621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A0F36324-F194-460C-9BA6-98A64B087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7" y="4138085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</p:txBody>
      </p:sp>
    </p:spTree>
    <p:extLst>
      <p:ext uri="{BB962C8B-B14F-4D97-AF65-F5344CB8AC3E}">
        <p14:creationId xmlns:p14="http://schemas.microsoft.com/office/powerpoint/2010/main" xmlns="" val="203598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1272355" rtl="0" eaLnBrk="1" latinLnBrk="0" hangingPunct="1">
        <a:lnSpc>
          <a:spcPct val="90000"/>
        </a:lnSpc>
        <a:spcBef>
          <a:spcPct val="0"/>
        </a:spcBef>
        <a:buNone/>
        <a:defRPr lang="fr-FR" sz="5400" b="1" kern="1200">
          <a:solidFill>
            <a:schemeClr val="tx1"/>
          </a:solidFill>
          <a:latin typeface="+mj-lt"/>
          <a:ea typeface="+mj-ea"/>
          <a:cs typeface="Posterama" panose="020B0504020200020000" pitchFamily="34" charset="0"/>
        </a:defRPr>
      </a:lvl1pPr>
    </p:titleStyle>
    <p:bodyStyle>
      <a:lvl1pPr marL="0" indent="0" algn="l" defTabSz="1272355" rtl="0" eaLnBrk="1" latinLnBrk="0" hangingPunct="1">
        <a:lnSpc>
          <a:spcPct val="90000"/>
        </a:lnSpc>
        <a:spcBef>
          <a:spcPts val="1391"/>
        </a:spcBef>
        <a:buFont typeface="Arial" panose="020B0604020202020204" pitchFamily="34" charset="0"/>
        <a:buNone/>
        <a:defRPr lang="fr-FR" sz="3896" kern="1200">
          <a:solidFill>
            <a:schemeClr val="tx1"/>
          </a:solidFill>
          <a:latin typeface="+mn-lt"/>
          <a:ea typeface="+mn-ea"/>
          <a:cs typeface="Posterama" panose="020B0504020200020000" pitchFamily="34" charset="0"/>
        </a:defRPr>
      </a:lvl1pPr>
      <a:lvl2pPr marL="636177" indent="0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None/>
        <a:defRPr lang="fr-FR" sz="3339" kern="1200">
          <a:solidFill>
            <a:schemeClr val="tx1"/>
          </a:solidFill>
          <a:latin typeface="Posterama" panose="020B0504020200020000" pitchFamily="34" charset="0"/>
          <a:ea typeface="+mn-ea"/>
          <a:cs typeface="Posterama" panose="020B0504020200020000" pitchFamily="34" charset="0"/>
        </a:defRPr>
      </a:lvl2pPr>
      <a:lvl3pPr marL="1272355" indent="0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None/>
        <a:defRPr lang="fr-FR" sz="2783" kern="1200">
          <a:solidFill>
            <a:schemeClr val="tx1"/>
          </a:solidFill>
          <a:latin typeface="Posterama" panose="020B0504020200020000" pitchFamily="34" charset="0"/>
          <a:ea typeface="+mn-ea"/>
          <a:cs typeface="Posterama" panose="020B0504020200020000" pitchFamily="34" charset="0"/>
        </a:defRPr>
      </a:lvl3pPr>
      <a:lvl4pPr marL="1908532" indent="0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None/>
        <a:defRPr lang="fr-FR" sz="2505" kern="1200">
          <a:solidFill>
            <a:schemeClr val="tx1"/>
          </a:solidFill>
          <a:latin typeface="Posterama" panose="020B0504020200020000" pitchFamily="34" charset="0"/>
          <a:ea typeface="+mn-ea"/>
          <a:cs typeface="Posterama" panose="020B0504020200020000" pitchFamily="34" charset="0"/>
        </a:defRPr>
      </a:lvl4pPr>
      <a:lvl5pPr marL="2544710" indent="0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None/>
        <a:defRPr lang="fr-FR" sz="2505" kern="1200">
          <a:solidFill>
            <a:schemeClr val="tx1"/>
          </a:solidFill>
          <a:latin typeface="Posterama" panose="020B0504020200020000" pitchFamily="34" charset="0"/>
          <a:ea typeface="+mn-ea"/>
          <a:cs typeface="Posterama" panose="020B0504020200020000" pitchFamily="34" charset="0"/>
        </a:defRPr>
      </a:lvl5pPr>
      <a:lvl6pPr marL="3498976" indent="-318089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6pPr>
      <a:lvl7pPr marL="4135153" indent="-318089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7pPr>
      <a:lvl8pPr marL="4771331" indent="-318089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8pPr>
      <a:lvl9pPr marL="5407509" indent="-318089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1pPr>
      <a:lvl2pPr marL="636177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2pPr>
      <a:lvl3pPr marL="1272355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3pPr>
      <a:lvl4pPr marL="1908532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4pPr>
      <a:lvl5pPr marL="2544710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5pPr>
      <a:lvl6pPr marL="3180887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6pPr>
      <a:lvl7pPr marL="3817065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7pPr>
      <a:lvl8pPr marL="4453242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8pPr>
      <a:lvl9pPr marL="5089419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4896" userDrawn="1">
          <p15:clr>
            <a:srgbClr val="F26B43"/>
          </p15:clr>
        </p15:guide>
        <p15:guide id="2" pos="3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80C52DB-3554-C77F-CF1B-BC6E09358DA8}"/>
              </a:ext>
            </a:extLst>
          </p:cNvPr>
          <p:cNvSpPr/>
          <p:nvPr/>
        </p:nvSpPr>
        <p:spPr>
          <a:xfrm>
            <a:off x="429174" y="341942"/>
            <a:ext cx="6340325" cy="30469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fr-FR" sz="75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fr-FR" sz="9600" b="1" dirty="0">
                <a:ln w="76200">
                  <a:noFill/>
                </a:ln>
                <a:effectLst/>
                <a:latin typeface="Algerian" panose="04020705040A02060702" pitchFamily="82" charset="0"/>
              </a:rPr>
              <a:t>CONCOURS</a:t>
            </a:r>
          </a:p>
          <a:p>
            <a:pPr algn="ctr"/>
            <a:r>
              <a:rPr lang="fr-FR" sz="9600" b="1" dirty="0">
                <a:ln w="76200">
                  <a:noFill/>
                </a:ln>
                <a:effectLst/>
                <a:latin typeface="Algerian" panose="04020705040A02060702" pitchFamily="82" charset="0"/>
              </a:rPr>
              <a:t>vétérans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24984BEC-807C-5E4A-F3DB-EEDA36F203CC}"/>
              </a:ext>
            </a:extLst>
          </p:cNvPr>
          <p:cNvSpPr txBox="1"/>
          <p:nvPr/>
        </p:nvSpPr>
        <p:spPr>
          <a:xfrm>
            <a:off x="884091" y="3518852"/>
            <a:ext cx="6867714" cy="52322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2800" b="1" dirty="0"/>
              <a:t>Organisé par le</a:t>
            </a:r>
            <a:r>
              <a:rPr lang="fr-FR" sz="2800" dirty="0"/>
              <a:t> </a:t>
            </a:r>
            <a:r>
              <a:rPr lang="fr-FR" sz="2800" b="1" dirty="0"/>
              <a:t>Bois d’Yèvre pétanque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xmlns="" id="{D0DB5F67-39A7-D430-9E48-D65D3D087DC9}"/>
              </a:ext>
            </a:extLst>
          </p:cNvPr>
          <p:cNvSpPr txBox="1"/>
          <p:nvPr/>
        </p:nvSpPr>
        <p:spPr>
          <a:xfrm>
            <a:off x="2258372" y="5068913"/>
            <a:ext cx="6167073" cy="1692771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fr-FR" sz="4400" b="1" dirty="0">
                <a:solidFill>
                  <a:schemeClr val="accent4">
                    <a:lumMod val="50000"/>
                  </a:schemeClr>
                </a:solidFill>
                <a:latin typeface="Algerian" panose="04020705040A02060702" pitchFamily="82" charset="0"/>
              </a:rPr>
              <a:t>TRIPLETTE </a:t>
            </a:r>
            <a:r>
              <a:rPr lang="fr-FR" sz="4400" b="1" dirty="0" err="1">
                <a:solidFill>
                  <a:schemeClr val="accent4">
                    <a:lumMod val="50000"/>
                  </a:schemeClr>
                </a:solidFill>
                <a:latin typeface="Algerian" panose="04020705040A02060702" pitchFamily="82" charset="0"/>
              </a:rPr>
              <a:t>VétéRANS</a:t>
            </a:r>
            <a:endParaRPr lang="fr-FR" sz="4400" b="1" dirty="0">
              <a:solidFill>
                <a:schemeClr val="accent4">
                  <a:lumMod val="50000"/>
                </a:schemeClr>
              </a:solidFill>
              <a:latin typeface="Algerian" panose="04020705040A02060702" pitchFamily="82" charset="0"/>
            </a:endParaRPr>
          </a:p>
          <a:p>
            <a:pPr algn="ctr"/>
            <a:r>
              <a:rPr lang="fr-FR" sz="3600" b="1" dirty="0">
                <a:solidFill>
                  <a:schemeClr val="accent4">
                    <a:lumMod val="50000"/>
                  </a:schemeClr>
                </a:solidFill>
              </a:rPr>
              <a:t>PAR POULES A et B</a:t>
            </a:r>
          </a:p>
          <a:p>
            <a:pPr algn="ctr"/>
            <a:r>
              <a:rPr lang="fr-FR" sz="2400" b="1" dirty="0">
                <a:solidFill>
                  <a:schemeClr val="accent4">
                    <a:lumMod val="50000"/>
                  </a:schemeClr>
                </a:solidFill>
              </a:rPr>
              <a:t>1 + 1 + 1 autorisé - </a:t>
            </a:r>
            <a:r>
              <a:rPr lang="fr-FR" sz="2400" b="1" u="sng" dirty="0">
                <a:solidFill>
                  <a:schemeClr val="accent4">
                    <a:lumMod val="50000"/>
                  </a:schemeClr>
                </a:solidFill>
              </a:rPr>
              <a:t>Limité à 200 équipes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xmlns="" id="{75CCDBF3-9BD4-D2AE-0C77-843AEFF60A0D}"/>
              </a:ext>
            </a:extLst>
          </p:cNvPr>
          <p:cNvSpPr txBox="1"/>
          <p:nvPr/>
        </p:nvSpPr>
        <p:spPr>
          <a:xfrm>
            <a:off x="956764" y="4280781"/>
            <a:ext cx="8665578" cy="646331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fr-FR" sz="3600" b="1" dirty="0"/>
              <a:t>PARC DES EXPOSITIONS DE VIERZON</a:t>
            </a:r>
          </a:p>
        </p:txBody>
      </p:sp>
      <p:pic>
        <p:nvPicPr>
          <p:cNvPr id="24" name="Image 23" descr="Une image contenant texte, Police, conception&#10;&#10;Description générée automatiquement">
            <a:extLst>
              <a:ext uri="{FF2B5EF4-FFF2-40B4-BE49-F238E27FC236}">
                <a16:creationId xmlns:a16="http://schemas.microsoft.com/office/drawing/2014/main" xmlns="" id="{90E101A0-F8EA-431C-63A7-C1E5D3CC37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8413" y="13602699"/>
            <a:ext cx="1305070" cy="966932"/>
          </a:xfrm>
          <a:prstGeom prst="rect">
            <a:avLst/>
          </a:prstGeom>
        </p:spPr>
      </p:pic>
      <p:pic>
        <p:nvPicPr>
          <p:cNvPr id="26" name="Image 25" descr="Une image contenant clipart, Graphique, croquis, graphisme&#10;&#10;Description générée automatiquement">
            <a:extLst>
              <a:ext uri="{FF2B5EF4-FFF2-40B4-BE49-F238E27FC236}">
                <a16:creationId xmlns:a16="http://schemas.microsoft.com/office/drawing/2014/main" xmlns="" id="{32222F8C-36A1-F9EA-A19A-5A61A2F76D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7426" y="7859489"/>
            <a:ext cx="1135012" cy="1330704"/>
          </a:xfrm>
          <a:prstGeom prst="rect">
            <a:avLst/>
          </a:prstGeom>
        </p:spPr>
      </p:pic>
      <p:sp>
        <p:nvSpPr>
          <p:cNvPr id="27" name="ZoneTexte 26">
            <a:extLst>
              <a:ext uri="{FF2B5EF4-FFF2-40B4-BE49-F238E27FC236}">
                <a16:creationId xmlns:a16="http://schemas.microsoft.com/office/drawing/2014/main" xmlns="" id="{DF803124-BCA4-C85C-AD98-E6FF12BD81CB}"/>
              </a:ext>
            </a:extLst>
          </p:cNvPr>
          <p:cNvSpPr txBox="1"/>
          <p:nvPr/>
        </p:nvSpPr>
        <p:spPr>
          <a:xfrm>
            <a:off x="2523648" y="7348230"/>
            <a:ext cx="5636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accent6">
                    <a:lumMod val="50000"/>
                  </a:schemeClr>
                </a:solidFill>
                <a:highlight>
                  <a:srgbClr val="C0C0C0"/>
                </a:highlight>
              </a:rPr>
              <a:t>ENGAGEMENT</a:t>
            </a:r>
            <a:r>
              <a:rPr lang="fr-FR" sz="2400" dirty="0">
                <a:solidFill>
                  <a:schemeClr val="accent6">
                    <a:lumMod val="50000"/>
                  </a:schemeClr>
                </a:solidFill>
                <a:highlight>
                  <a:srgbClr val="C0C0C0"/>
                </a:highlight>
              </a:rPr>
              <a:t> : </a:t>
            </a:r>
            <a:r>
              <a:rPr lang="fr-FR" sz="2400" b="1" dirty="0">
                <a:solidFill>
                  <a:schemeClr val="accent6">
                    <a:lumMod val="50000"/>
                  </a:schemeClr>
                </a:solidFill>
                <a:highlight>
                  <a:srgbClr val="C0C0C0"/>
                </a:highlight>
              </a:rPr>
              <a:t>12€ PAR EQUIPE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xmlns="" id="{43712127-D332-B4F5-E556-DB672B42792B}"/>
              </a:ext>
            </a:extLst>
          </p:cNvPr>
          <p:cNvSpPr txBox="1"/>
          <p:nvPr/>
        </p:nvSpPr>
        <p:spPr>
          <a:xfrm>
            <a:off x="2905153" y="8008909"/>
            <a:ext cx="4457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4379"/>
                </a:solidFill>
                <a:highlight>
                  <a:srgbClr val="C0C0C0"/>
                </a:highlight>
              </a:rPr>
              <a:t>INDEMNITES</a:t>
            </a:r>
            <a:r>
              <a:rPr lang="fr-FR" sz="2400" dirty="0">
                <a:solidFill>
                  <a:srgbClr val="004379"/>
                </a:solidFill>
                <a:highlight>
                  <a:srgbClr val="C0C0C0"/>
                </a:highlight>
              </a:rPr>
              <a:t> </a:t>
            </a:r>
            <a:r>
              <a:rPr lang="fr-FR" sz="2400" b="1" dirty="0">
                <a:solidFill>
                  <a:srgbClr val="004379"/>
                </a:solidFill>
                <a:highlight>
                  <a:srgbClr val="C0C0C0"/>
                </a:highlight>
              </a:rPr>
              <a:t>:</a:t>
            </a:r>
            <a:r>
              <a:rPr lang="fr-FR" sz="2400" dirty="0">
                <a:solidFill>
                  <a:srgbClr val="004379"/>
                </a:solidFill>
                <a:highlight>
                  <a:srgbClr val="C0C0C0"/>
                </a:highlight>
              </a:rPr>
              <a:t> </a:t>
            </a:r>
            <a:r>
              <a:rPr lang="fr-FR" sz="2400" b="1" dirty="0">
                <a:solidFill>
                  <a:srgbClr val="004379"/>
                </a:solidFill>
                <a:highlight>
                  <a:srgbClr val="C0C0C0"/>
                </a:highlight>
              </a:rPr>
              <a:t>MISES + 50%</a:t>
            </a:r>
          </a:p>
        </p:txBody>
      </p:sp>
      <p:pic>
        <p:nvPicPr>
          <p:cNvPr id="32" name="Image 31" descr="Une image contenant texte, Graphique, logo, Police&#10;&#10;Description générée automatiquement">
            <a:extLst>
              <a:ext uri="{FF2B5EF4-FFF2-40B4-BE49-F238E27FC236}">
                <a16:creationId xmlns:a16="http://schemas.microsoft.com/office/drawing/2014/main" xmlns="" id="{87E302CB-84AB-0A20-A886-D28F605047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29448" y="7791497"/>
            <a:ext cx="1089893" cy="1398696"/>
          </a:xfrm>
          <a:prstGeom prst="rect">
            <a:avLst/>
          </a:prstGeom>
        </p:spPr>
      </p:pic>
      <p:pic>
        <p:nvPicPr>
          <p:cNvPr id="36" name="Image 35" descr="Une image contenant texte, Emblème, badge, écusson&#10;&#10;Description générée automatiquement">
            <a:extLst>
              <a:ext uri="{FF2B5EF4-FFF2-40B4-BE49-F238E27FC236}">
                <a16:creationId xmlns:a16="http://schemas.microsoft.com/office/drawing/2014/main" xmlns="" id="{DBF4C101-4648-1D97-5B81-D6E11E1F46B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1058" y="13301757"/>
            <a:ext cx="1134760" cy="1416644"/>
          </a:xfrm>
          <a:prstGeom prst="rect">
            <a:avLst/>
          </a:prstGeom>
        </p:spPr>
      </p:pic>
      <p:sp>
        <p:nvSpPr>
          <p:cNvPr id="37" name="ZoneTexte 36">
            <a:extLst>
              <a:ext uri="{FF2B5EF4-FFF2-40B4-BE49-F238E27FC236}">
                <a16:creationId xmlns:a16="http://schemas.microsoft.com/office/drawing/2014/main" xmlns="" id="{2DF314A8-81A9-05B3-2DF2-48BA6B69BBDB}"/>
              </a:ext>
            </a:extLst>
          </p:cNvPr>
          <p:cNvSpPr txBox="1"/>
          <p:nvPr/>
        </p:nvSpPr>
        <p:spPr>
          <a:xfrm>
            <a:off x="3253093" y="8663906"/>
            <a:ext cx="3543300" cy="538609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4379"/>
                </a:solidFill>
                <a:highlight>
                  <a:srgbClr val="C0C0C0"/>
                </a:highlight>
              </a:rPr>
              <a:t>JET DU BUT à 9h00</a:t>
            </a:r>
          </a:p>
          <a:p>
            <a:pPr algn="ctr"/>
            <a:endParaRPr lang="fr-FR" sz="500" b="1" dirty="0">
              <a:solidFill>
                <a:srgbClr val="004379"/>
              </a:solidFill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xmlns="" id="{7AC67656-DDCA-B4BE-8D02-641BB88EBC53}"/>
              </a:ext>
            </a:extLst>
          </p:cNvPr>
          <p:cNvSpPr txBox="1"/>
          <p:nvPr/>
        </p:nvSpPr>
        <p:spPr>
          <a:xfrm>
            <a:off x="380892" y="12573710"/>
            <a:ext cx="99220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6">
                    <a:lumMod val="50000"/>
                  </a:schemeClr>
                </a:solidFill>
                <a:highlight>
                  <a:srgbClr val="C0C0C0"/>
                </a:highlight>
              </a:rPr>
              <a:t>DATE LIMITE D’INSCRIPTION : Vendredi 14 février 2025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xmlns="" id="{D4529D6A-3093-0EC5-1D36-C886D8E5EABF}"/>
              </a:ext>
            </a:extLst>
          </p:cNvPr>
          <p:cNvSpPr txBox="1"/>
          <p:nvPr/>
        </p:nvSpPr>
        <p:spPr>
          <a:xfrm>
            <a:off x="380892" y="9668720"/>
            <a:ext cx="3218445" cy="2246769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Inscription par courrier </a:t>
            </a:r>
          </a:p>
          <a:p>
            <a:r>
              <a:rPr lang="fr-FR" sz="2000" b="1" dirty="0">
                <a:solidFill>
                  <a:srgbClr val="002060"/>
                </a:solidFill>
              </a:rPr>
              <a:t>uniquement </a:t>
            </a:r>
            <a:r>
              <a:rPr lang="fr-FR" sz="2000" dirty="0">
                <a:solidFill>
                  <a:srgbClr val="002060"/>
                </a:solidFill>
              </a:rPr>
              <a:t> adressée à :</a:t>
            </a:r>
          </a:p>
          <a:p>
            <a:endParaRPr lang="fr-FR" sz="1000" dirty="0">
              <a:solidFill>
                <a:srgbClr val="002060"/>
              </a:solidFill>
            </a:endParaRPr>
          </a:p>
          <a:p>
            <a:r>
              <a:rPr lang="fr-FR" sz="2000" dirty="0">
                <a:solidFill>
                  <a:srgbClr val="002060"/>
                </a:solidFill>
              </a:rPr>
              <a:t>Mr HEUSICOM Fabrice</a:t>
            </a:r>
          </a:p>
          <a:p>
            <a:r>
              <a:rPr lang="fr-FR" sz="2000" dirty="0">
                <a:solidFill>
                  <a:srgbClr val="002060"/>
                </a:solidFill>
              </a:rPr>
              <a:t>29, rue André Hénault</a:t>
            </a:r>
          </a:p>
          <a:p>
            <a:r>
              <a:rPr lang="fr-FR" sz="2000" dirty="0">
                <a:solidFill>
                  <a:srgbClr val="002060"/>
                </a:solidFill>
              </a:rPr>
              <a:t>18100 Vierzon</a:t>
            </a:r>
          </a:p>
          <a:p>
            <a:endParaRPr lang="fr-FR" sz="1000" dirty="0">
              <a:solidFill>
                <a:srgbClr val="002060"/>
              </a:solidFill>
            </a:endParaRPr>
          </a:p>
          <a:p>
            <a:r>
              <a:rPr lang="fr-FR" sz="2000" dirty="0">
                <a:solidFill>
                  <a:srgbClr val="002060"/>
                </a:solidFill>
              </a:rPr>
              <a:t>Tél : 06 70 63 18 91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xmlns="" id="{434CFA78-C7A4-B1D4-FC98-E36A5BE2C736}"/>
              </a:ext>
            </a:extLst>
          </p:cNvPr>
          <p:cNvSpPr txBox="1"/>
          <p:nvPr/>
        </p:nvSpPr>
        <p:spPr>
          <a:xfrm>
            <a:off x="3977448" y="9392041"/>
            <a:ext cx="5741893" cy="2800126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 w="3175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           En joignant obligatoirement :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solidFill>
                  <a:srgbClr val="002060"/>
                </a:solidFill>
              </a:rPr>
              <a:t>Nom et prénom de chaque joueur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solidFill>
                  <a:srgbClr val="002060"/>
                </a:solidFill>
              </a:rPr>
              <a:t>Numéro de licence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solidFill>
                  <a:srgbClr val="002060"/>
                </a:solidFill>
              </a:rPr>
              <a:t>Nom du club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solidFill>
                  <a:srgbClr val="002060"/>
                </a:solidFill>
              </a:rPr>
              <a:t>Numéro de téléphone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solidFill>
                  <a:srgbClr val="002060"/>
                </a:solidFill>
              </a:rPr>
              <a:t>Un chèque au nom du Bois d’Yèvre Pétanque</a:t>
            </a:r>
          </a:p>
          <a:p>
            <a:r>
              <a:rPr lang="fr-FR" sz="2000" dirty="0">
                <a:solidFill>
                  <a:srgbClr val="002060"/>
                </a:solidFill>
              </a:rPr>
              <a:t>     pour les engagements et les repas</a:t>
            </a:r>
          </a:p>
          <a:p>
            <a:endParaRPr lang="fr-FR" dirty="0">
              <a:solidFill>
                <a:srgbClr val="002060"/>
              </a:solidFill>
            </a:endParaRPr>
          </a:p>
          <a:p>
            <a:r>
              <a:rPr lang="fr-FR" b="1" i="1" dirty="0">
                <a:solidFill>
                  <a:srgbClr val="002060"/>
                </a:solidFill>
              </a:rPr>
              <a:t>Aucune inscription par téléphone ne sera acceptée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xmlns="" id="{BE3F36AC-BABB-2AB8-A4FF-29E9A56E3DCA}"/>
              </a:ext>
            </a:extLst>
          </p:cNvPr>
          <p:cNvSpPr txBox="1"/>
          <p:nvPr/>
        </p:nvSpPr>
        <p:spPr>
          <a:xfrm>
            <a:off x="1131049" y="14939863"/>
            <a:ext cx="7787388" cy="400110"/>
          </a:xfrm>
          <a:prstGeom prst="rect">
            <a:avLst/>
          </a:prstGeom>
          <a:solidFill>
            <a:schemeClr val="bg1">
              <a:lumMod val="85000"/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2000" b="1" dirty="0"/>
              <a:t>Buvette et restauration sur place </a:t>
            </a:r>
            <a:r>
              <a:rPr lang="fr-FR" sz="2000" dirty="0"/>
              <a:t>(steaks hachés, hot dog, frites)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xmlns="" id="{844D2326-E3B2-E147-2656-140BCF4442E2}"/>
              </a:ext>
            </a:extLst>
          </p:cNvPr>
          <p:cNvSpPr txBox="1"/>
          <p:nvPr/>
        </p:nvSpPr>
        <p:spPr>
          <a:xfrm>
            <a:off x="2623673" y="13411597"/>
            <a:ext cx="5020349" cy="1323439"/>
          </a:xfrm>
          <a:prstGeom prst="rect">
            <a:avLst/>
          </a:prstGeom>
          <a:solidFill>
            <a:schemeClr val="bg1">
              <a:lumMod val="85000"/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2000" b="1" dirty="0"/>
              <a:t>            Restauration traiteur </a:t>
            </a:r>
            <a:r>
              <a:rPr lang="fr-FR" sz="2000" dirty="0"/>
              <a:t>: </a:t>
            </a:r>
          </a:p>
          <a:p>
            <a:r>
              <a:rPr lang="fr-FR" sz="2000" dirty="0"/>
              <a:t>16€ sur réservation - voir menu ci-joint</a:t>
            </a:r>
          </a:p>
          <a:p>
            <a:r>
              <a:rPr lang="fr-FR" sz="2000" dirty="0"/>
              <a:t>Salle Madeleine Sologne, dans l’enceinte </a:t>
            </a:r>
          </a:p>
          <a:p>
            <a:r>
              <a:rPr lang="fr-FR" sz="2000" dirty="0"/>
              <a:t>du parc des expositions </a:t>
            </a:r>
          </a:p>
        </p:txBody>
      </p:sp>
      <p:sp>
        <p:nvSpPr>
          <p:cNvPr id="4" name="Flèche : droite 3">
            <a:extLst>
              <a:ext uri="{FF2B5EF4-FFF2-40B4-BE49-F238E27FC236}">
                <a16:creationId xmlns:a16="http://schemas.microsoft.com/office/drawing/2014/main" xmlns="" id="{D1CAB8BD-B801-C5AA-8E40-89C21A4F8DF8}"/>
              </a:ext>
            </a:extLst>
          </p:cNvPr>
          <p:cNvSpPr/>
          <p:nvPr/>
        </p:nvSpPr>
        <p:spPr>
          <a:xfrm>
            <a:off x="6097098" y="14417966"/>
            <a:ext cx="1054776" cy="274111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1F41D94-9990-EBEF-CF3F-63308E18BF3A}"/>
              </a:ext>
            </a:extLst>
          </p:cNvPr>
          <p:cNvSpPr/>
          <p:nvPr/>
        </p:nvSpPr>
        <p:spPr>
          <a:xfrm>
            <a:off x="7129046" y="341942"/>
            <a:ext cx="2754127" cy="3010691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000" b="1" dirty="0">
                <a:ln w="76200"/>
                <a:solidFill>
                  <a:srgbClr val="33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JEUDI</a:t>
            </a:r>
          </a:p>
          <a:p>
            <a:pPr algn="ctr"/>
            <a:r>
              <a:rPr lang="fr-FR" sz="4000" b="1" dirty="0">
                <a:ln w="76200"/>
                <a:solidFill>
                  <a:srgbClr val="33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 </a:t>
            </a:r>
          </a:p>
          <a:p>
            <a:pPr algn="ctr"/>
            <a:r>
              <a:rPr lang="fr-FR" sz="4000" b="1" dirty="0" err="1">
                <a:ln w="76200"/>
                <a:solidFill>
                  <a:srgbClr val="33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FEVRIER</a:t>
            </a:r>
            <a:r>
              <a:rPr lang="fr-FR" sz="4000" b="1" dirty="0">
                <a:ln w="76200"/>
                <a:solidFill>
                  <a:srgbClr val="33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fr-FR" sz="4000" b="1" dirty="0">
                <a:ln w="76200"/>
                <a:solidFill>
                  <a:srgbClr val="33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2025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F7818E93-F3BA-C408-4ACB-6544CA3B34D2}"/>
              </a:ext>
            </a:extLst>
          </p:cNvPr>
          <p:cNvSpPr/>
          <p:nvPr/>
        </p:nvSpPr>
        <p:spPr>
          <a:xfrm>
            <a:off x="2123363" y="6834337"/>
            <a:ext cx="6115050" cy="32312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</a:rPr>
              <a:t>PAIEMENT SORTIE DE POULES</a:t>
            </a:r>
          </a:p>
        </p:txBody>
      </p:sp>
    </p:spTree>
    <p:extLst>
      <p:ext uri="{BB962C8B-B14F-4D97-AF65-F5344CB8AC3E}">
        <p14:creationId xmlns:p14="http://schemas.microsoft.com/office/powerpoint/2010/main" xmlns="" val="3959955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xmlns="" id="{22F6C8F7-FA8F-A8C7-FB90-F75C059529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29065474"/>
              </p:ext>
            </p:extLst>
          </p:nvPr>
        </p:nvGraphicFramePr>
        <p:xfrm>
          <a:off x="87086" y="794657"/>
          <a:ext cx="9851571" cy="214448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79592">
                  <a:extLst>
                    <a:ext uri="{9D8B030D-6E8A-4147-A177-3AD203B41FA5}">
                      <a16:colId xmlns:a16="http://schemas.microsoft.com/office/drawing/2014/main" xmlns="" val="4222381438"/>
                    </a:ext>
                  </a:extLst>
                </a:gridCol>
                <a:gridCol w="3245595">
                  <a:extLst>
                    <a:ext uri="{9D8B030D-6E8A-4147-A177-3AD203B41FA5}">
                      <a16:colId xmlns:a16="http://schemas.microsoft.com/office/drawing/2014/main" xmlns="" val="736517843"/>
                    </a:ext>
                  </a:extLst>
                </a:gridCol>
                <a:gridCol w="2122051">
                  <a:extLst>
                    <a:ext uri="{9D8B030D-6E8A-4147-A177-3AD203B41FA5}">
                      <a16:colId xmlns:a16="http://schemas.microsoft.com/office/drawing/2014/main" xmlns="" val="3597211114"/>
                    </a:ext>
                  </a:extLst>
                </a:gridCol>
                <a:gridCol w="748442">
                  <a:extLst>
                    <a:ext uri="{9D8B030D-6E8A-4147-A177-3AD203B41FA5}">
                      <a16:colId xmlns:a16="http://schemas.microsoft.com/office/drawing/2014/main" xmlns="" val="1003664273"/>
                    </a:ext>
                  </a:extLst>
                </a:gridCol>
                <a:gridCol w="2255891">
                  <a:extLst>
                    <a:ext uri="{9D8B030D-6E8A-4147-A177-3AD203B41FA5}">
                      <a16:colId xmlns:a16="http://schemas.microsoft.com/office/drawing/2014/main" xmlns="" val="3380589878"/>
                    </a:ext>
                  </a:extLst>
                </a:gridCol>
              </a:tblGrid>
              <a:tr h="49980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 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94360"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Nom</a:t>
                      </a:r>
                      <a:r>
                        <a:rPr lang="en-US" sz="1600" b="1" kern="100" spc="-5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et</a:t>
                      </a:r>
                      <a:r>
                        <a:rPr lang="en-US" sz="1600" b="1" kern="100" spc="-1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Prénoms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89890"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 </a:t>
                      </a:r>
                      <a:r>
                        <a:rPr lang="en-US" sz="1600" b="1" kern="100" spc="-1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Licenses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3190">
                        <a:lnSpc>
                          <a:spcPct val="150000"/>
                        </a:lnSpc>
                      </a:pPr>
                      <a:r>
                        <a:rPr lang="en-US" sz="1600" b="1" kern="100" spc="-2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C.D.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50000"/>
                        </a:lnSpc>
                      </a:pPr>
                      <a:r>
                        <a:rPr lang="en-US" sz="1600" b="1" kern="100" spc="-2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CLUB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8498664"/>
                  </a:ext>
                </a:extLst>
              </a:tr>
              <a:tr h="450909">
                <a:tc>
                  <a:txBody>
                    <a:bodyPr/>
                    <a:lstStyle/>
                    <a:p>
                      <a:pPr marL="68580">
                        <a:lnSpc>
                          <a:spcPct val="150000"/>
                        </a:lnSpc>
                      </a:pPr>
                      <a:r>
                        <a:rPr lang="en-US" sz="1600" b="1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Joueur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70258908"/>
                  </a:ext>
                </a:extLst>
              </a:tr>
              <a:tr h="596000">
                <a:tc>
                  <a:txBody>
                    <a:bodyPr/>
                    <a:lstStyle/>
                    <a:p>
                      <a:pPr marL="68580">
                        <a:lnSpc>
                          <a:spcPct val="150000"/>
                        </a:lnSpc>
                      </a:pPr>
                      <a:r>
                        <a:rPr lang="en-US" sz="1600" b="1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Joueur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 smtClean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30913194"/>
                  </a:ext>
                </a:extLst>
              </a:tr>
              <a:tr h="597774">
                <a:tc>
                  <a:txBody>
                    <a:bodyPr/>
                    <a:lstStyle/>
                    <a:p>
                      <a:pPr marL="68580">
                        <a:lnSpc>
                          <a:spcPct val="150000"/>
                        </a:lnSpc>
                      </a:pPr>
                      <a:r>
                        <a:rPr lang="en-US" sz="1600" b="1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Joueur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10350839"/>
                  </a:ext>
                </a:extLst>
              </a:tr>
            </a:tbl>
          </a:graphicData>
        </a:graphic>
      </p:graphicFrame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xmlns="" id="{2D348ACC-B695-CED5-AA0A-F74AEDF53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18841892"/>
              </p:ext>
            </p:extLst>
          </p:nvPr>
        </p:nvGraphicFramePr>
        <p:xfrm>
          <a:off x="87086" y="3548743"/>
          <a:ext cx="9851571" cy="213462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79502">
                  <a:extLst>
                    <a:ext uri="{9D8B030D-6E8A-4147-A177-3AD203B41FA5}">
                      <a16:colId xmlns:a16="http://schemas.microsoft.com/office/drawing/2014/main" xmlns="" val="3335257212"/>
                    </a:ext>
                  </a:extLst>
                </a:gridCol>
                <a:gridCol w="3245630">
                  <a:extLst>
                    <a:ext uri="{9D8B030D-6E8A-4147-A177-3AD203B41FA5}">
                      <a16:colId xmlns:a16="http://schemas.microsoft.com/office/drawing/2014/main" xmlns="" val="335341608"/>
                    </a:ext>
                  </a:extLst>
                </a:gridCol>
                <a:gridCol w="2122074">
                  <a:extLst>
                    <a:ext uri="{9D8B030D-6E8A-4147-A177-3AD203B41FA5}">
                      <a16:colId xmlns:a16="http://schemas.microsoft.com/office/drawing/2014/main" xmlns="" val="335717180"/>
                    </a:ext>
                  </a:extLst>
                </a:gridCol>
                <a:gridCol w="748450">
                  <a:extLst>
                    <a:ext uri="{9D8B030D-6E8A-4147-A177-3AD203B41FA5}">
                      <a16:colId xmlns:a16="http://schemas.microsoft.com/office/drawing/2014/main" xmlns="" val="776748196"/>
                    </a:ext>
                  </a:extLst>
                </a:gridCol>
                <a:gridCol w="2255915">
                  <a:extLst>
                    <a:ext uri="{9D8B030D-6E8A-4147-A177-3AD203B41FA5}">
                      <a16:colId xmlns:a16="http://schemas.microsoft.com/office/drawing/2014/main" xmlns="" val="1463325871"/>
                    </a:ext>
                  </a:extLst>
                </a:gridCol>
              </a:tblGrid>
              <a:tr h="554876"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 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94360" algn="ctr"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Nom</a:t>
                      </a:r>
                      <a:r>
                        <a:rPr lang="en-US" sz="1600" b="1" kern="100" spc="-5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et</a:t>
                      </a:r>
                      <a:r>
                        <a:rPr lang="en-US" sz="1600" b="1" kern="100" spc="-1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Prénoms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89890" algn="ctr"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 </a:t>
                      </a:r>
                      <a:r>
                        <a:rPr lang="en-US" sz="1600" b="1" kern="100" spc="-1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Licenses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3190" algn="ctr">
                        <a:lnSpc>
                          <a:spcPct val="150000"/>
                        </a:lnSpc>
                      </a:pPr>
                      <a:r>
                        <a:rPr lang="en-US" sz="1600" b="1" kern="100" spc="-2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C.D.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50000"/>
                        </a:lnSpc>
                      </a:pPr>
                      <a:r>
                        <a:rPr lang="en-US" sz="1600" b="1" kern="100" spc="-2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CLUB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0676471"/>
                  </a:ext>
                </a:extLst>
              </a:tr>
              <a:tr h="587134">
                <a:tc>
                  <a:txBody>
                    <a:bodyPr/>
                    <a:lstStyle/>
                    <a:p>
                      <a:pPr marL="68580" algn="ctr">
                        <a:lnSpc>
                          <a:spcPct val="150000"/>
                        </a:lnSpc>
                      </a:pPr>
                      <a:r>
                        <a:rPr lang="en-US" sz="1600" b="1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Joueur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49885901"/>
                  </a:ext>
                </a:extLst>
              </a:tr>
              <a:tr h="496306">
                <a:tc>
                  <a:txBody>
                    <a:bodyPr/>
                    <a:lstStyle/>
                    <a:p>
                      <a:pPr marL="68580" algn="ctr">
                        <a:lnSpc>
                          <a:spcPct val="150000"/>
                        </a:lnSpc>
                      </a:pPr>
                      <a:r>
                        <a:rPr lang="en-US" sz="1600" b="1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Joueur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64370270"/>
                  </a:ext>
                </a:extLst>
              </a:tr>
              <a:tr h="496306">
                <a:tc>
                  <a:txBody>
                    <a:bodyPr/>
                    <a:lstStyle/>
                    <a:p>
                      <a:pPr marL="68580" algn="ctr">
                        <a:lnSpc>
                          <a:spcPct val="150000"/>
                        </a:lnSpc>
                      </a:pPr>
                      <a:r>
                        <a:rPr lang="en-US" sz="1600" b="1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Joueur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94035601"/>
                  </a:ext>
                </a:extLst>
              </a:tr>
            </a:tbl>
          </a:graphicData>
        </a:graphic>
      </p:graphicFrame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xmlns="" id="{8D6EDF4F-9CBB-A457-5DD9-28DC8C9CB1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98407188"/>
              </p:ext>
            </p:extLst>
          </p:nvPr>
        </p:nvGraphicFramePr>
        <p:xfrm>
          <a:off x="185057" y="8326756"/>
          <a:ext cx="9597118" cy="697039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272643">
                  <a:extLst>
                    <a:ext uri="{9D8B030D-6E8A-4147-A177-3AD203B41FA5}">
                      <a16:colId xmlns:a16="http://schemas.microsoft.com/office/drawing/2014/main" xmlns="" val="3907869381"/>
                    </a:ext>
                  </a:extLst>
                </a:gridCol>
                <a:gridCol w="5324475">
                  <a:extLst>
                    <a:ext uri="{9D8B030D-6E8A-4147-A177-3AD203B41FA5}">
                      <a16:colId xmlns:a16="http://schemas.microsoft.com/office/drawing/2014/main" xmlns="" val="505268300"/>
                    </a:ext>
                  </a:extLst>
                </a:gridCol>
              </a:tblGrid>
              <a:tr h="6970394"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</a:pPr>
                      <a:r>
                        <a:rPr lang="en-US" sz="1050" b="1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1800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MENU</a:t>
                      </a: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Terrine de la </a:t>
                      </a:r>
                      <a:r>
                        <a:rPr lang="en-US" sz="2200" b="1" u="sng" kern="1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mer</a:t>
                      </a: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 sauce </a:t>
                      </a:r>
                      <a:r>
                        <a:rPr lang="en-US" sz="2200" b="1" u="sng" kern="1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balsamique</a:t>
                      </a: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Blanquette de </a:t>
                      </a:r>
                      <a:r>
                        <a:rPr lang="en-US" sz="2200" b="1" u="sng" kern="1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veau</a:t>
                      </a: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 </a:t>
                      </a:r>
                      <a:r>
                        <a:rPr lang="en-US" sz="2200" b="1" u="sng" kern="1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riz</a:t>
                      </a: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Salade/Fromage  </a:t>
                      </a: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Clafoutis</a:t>
                      </a: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Eau</a:t>
                      </a: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Café</a:t>
                      </a:r>
                    </a:p>
                    <a:p>
                      <a:pPr marL="730885" marR="711200" algn="l">
                        <a:spcAft>
                          <a:spcPts val="0"/>
                        </a:spcAft>
                      </a:pPr>
                      <a:endParaRPr lang="en-US" sz="24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l">
                        <a:spcAft>
                          <a:spcPts val="0"/>
                        </a:spcAft>
                      </a:pPr>
                      <a:endParaRPr lang="fr-FR" sz="2400" b="1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algn="l">
                        <a:spcBef>
                          <a:spcPts val="5"/>
                        </a:spcBef>
                      </a:pPr>
                      <a:endParaRPr lang="fr-FR" sz="2400" b="1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</a:pPr>
                      <a:r>
                        <a:rPr lang="en-US" sz="1600" b="1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r>
                        <a:rPr lang="fr-FR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                                                                                                                     </a:t>
                      </a:r>
                    </a:p>
                    <a:p>
                      <a:pPr algn="ctr"/>
                      <a:r>
                        <a:rPr lang="fr-FR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Nombre de repas …….. x 16 euros (par personne)</a:t>
                      </a: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505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r-FR" sz="2505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2505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                                           TOTAL à PAYER : ………</a:t>
                      </a:r>
                      <a:endParaRPr lang="fr-FR" sz="2505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2505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r-FR" sz="2505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2505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                                                        Par chèque libellé à l’ordre de :                                Bois d’Yèvre Pétanque.</a:t>
                      </a:r>
                      <a:endParaRPr lang="fr-FR" sz="2505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2505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Joindre avec inscription</a:t>
                      </a:r>
                      <a:r>
                        <a:rPr lang="fr-FR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                                                </a:t>
                      </a:r>
                      <a:endParaRPr lang="fr-FR" sz="24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9806364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C38CB50F-0AB6-0AB9-5C98-5FC596B74187}"/>
              </a:ext>
            </a:extLst>
          </p:cNvPr>
          <p:cNvSpPr txBox="1"/>
          <p:nvPr/>
        </p:nvSpPr>
        <p:spPr>
          <a:xfrm>
            <a:off x="847725" y="6428732"/>
            <a:ext cx="8677274" cy="106182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fr-FR" sz="2100" b="1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Accompagné du chèque libellé à l’ordre : Bois D’Yèvre Pétanque.</a:t>
            </a:r>
            <a:endParaRPr lang="fr-FR" sz="2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fr-FR" sz="2100" b="1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M HEUSICOM FABRICE 29 RUE ANDRE HENAULT 18100 VIERZON. TEL 06.70.63.18.91</a:t>
            </a:r>
            <a:endParaRPr lang="fr-FR" sz="2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30734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ustom 9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81AEBA"/>
      </a:accent3>
      <a:accent4>
        <a:srgbClr val="203864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61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67237995_TF12032956_Win32" id="{44777713-C344-4D87-9FB3-17CE5B26CFF4}" vid="{DF0B618A-3C9A-4480-88CA-DA9FB3D7CB18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4" ma:contentTypeDescription="Create a new document." ma:contentTypeScope="" ma:versionID="2d714a3296df14eba7a100bb665443ca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49549bf45bfbbfb6cffed527380e77e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74A7039-385D-4D11-AE1B-37BF08368376}">
  <ds:schemaRefs>
    <ds:schemaRef ds:uri="71af3243-3dd4-4a8d-8c0d-dd76da1f02a5"/>
    <ds:schemaRef ds:uri="http://purl.org/dc/dcmitype/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230e9df3-be65-4c73-a93b-d1236ebd677e"/>
    <ds:schemaRef ds:uri="http://www.w3.org/XML/1998/namespace"/>
    <ds:schemaRef ds:uri="http://purl.org/dc/terms/"/>
    <ds:schemaRef ds:uri="http://schemas.microsoft.com/office/infopath/2007/PartnerControls"/>
    <ds:schemaRef ds:uri="16c05727-aa75-4e4a-9b5f-8a80a1165891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EE13D3C-8424-4A58-A6D3-AE0962BE96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9099D53-1B9B-46C6-B37D-C4386CF2EF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Affiche de concert</Template>
  <TotalTime>4</TotalTime>
  <Words>218</Words>
  <Application>Microsoft Office PowerPoint</Application>
  <PresentationFormat>Personnalisé</PresentationFormat>
  <Paragraphs>105</Paragraphs>
  <Slides>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Julie Chaminion</dc:creator>
  <cp:lastModifiedBy>Utilisateur Windows</cp:lastModifiedBy>
  <cp:revision>39</cp:revision>
  <cp:lastPrinted>2024-10-01T18:20:16Z</cp:lastPrinted>
  <dcterms:created xsi:type="dcterms:W3CDTF">2024-07-15T14:10:48Z</dcterms:created>
  <dcterms:modified xsi:type="dcterms:W3CDTF">2024-10-12T06:17:07Z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