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8" r:id="rId5"/>
    <p:sldId id="259" r:id="rId6"/>
  </p:sldIdLst>
  <p:sldSz cx="10058400" cy="15544800"/>
  <p:notesSz cx="6888163" cy="10018713"/>
  <p:defaultTextStyle>
    <a:defPPr rtl="0">
      <a:defRPr lang="fr-FR"/>
    </a:defPPr>
    <a:lvl1pPr marL="0" algn="l" defTabSz="914179" rtl="0" eaLnBrk="1" latinLnBrk="0" hangingPunct="1">
      <a:defRPr lang="fr-FR" sz="1798" kern="1200">
        <a:solidFill>
          <a:schemeClr val="tx1"/>
        </a:solidFill>
        <a:latin typeface="+mn-lt"/>
        <a:ea typeface="+mn-ea"/>
        <a:cs typeface="+mn-cs"/>
      </a:defRPr>
    </a:lvl1pPr>
    <a:lvl2pPr marL="457089" algn="l" defTabSz="914179" rtl="0" eaLnBrk="1" latinLnBrk="0" hangingPunct="1">
      <a:defRPr lang="fr-FR" sz="1798" kern="1200">
        <a:solidFill>
          <a:schemeClr val="tx1"/>
        </a:solidFill>
        <a:latin typeface="+mn-lt"/>
        <a:ea typeface="+mn-ea"/>
        <a:cs typeface="+mn-cs"/>
      </a:defRPr>
    </a:lvl2pPr>
    <a:lvl3pPr marL="914179" algn="l" defTabSz="914179" rtl="0" eaLnBrk="1" latinLnBrk="0" hangingPunct="1">
      <a:defRPr lang="fr-FR" sz="1798" kern="1200">
        <a:solidFill>
          <a:schemeClr val="tx1"/>
        </a:solidFill>
        <a:latin typeface="+mn-lt"/>
        <a:ea typeface="+mn-ea"/>
        <a:cs typeface="+mn-cs"/>
      </a:defRPr>
    </a:lvl3pPr>
    <a:lvl4pPr marL="1371268" algn="l" defTabSz="914179" rtl="0" eaLnBrk="1" latinLnBrk="0" hangingPunct="1">
      <a:defRPr lang="fr-FR" sz="1798" kern="1200">
        <a:solidFill>
          <a:schemeClr val="tx1"/>
        </a:solidFill>
        <a:latin typeface="+mn-lt"/>
        <a:ea typeface="+mn-ea"/>
        <a:cs typeface="+mn-cs"/>
      </a:defRPr>
    </a:lvl4pPr>
    <a:lvl5pPr marL="1828356" algn="l" defTabSz="914179" rtl="0" eaLnBrk="1" latinLnBrk="0" hangingPunct="1">
      <a:defRPr lang="fr-FR" sz="1798" kern="1200">
        <a:solidFill>
          <a:schemeClr val="tx1"/>
        </a:solidFill>
        <a:latin typeface="+mn-lt"/>
        <a:ea typeface="+mn-ea"/>
        <a:cs typeface="+mn-cs"/>
      </a:defRPr>
    </a:lvl5pPr>
    <a:lvl6pPr marL="2285446" algn="l" defTabSz="914179" rtl="0" eaLnBrk="1" latinLnBrk="0" hangingPunct="1">
      <a:defRPr lang="fr-FR" sz="1798" kern="1200">
        <a:solidFill>
          <a:schemeClr val="tx1"/>
        </a:solidFill>
        <a:latin typeface="+mn-lt"/>
        <a:ea typeface="+mn-ea"/>
        <a:cs typeface="+mn-cs"/>
      </a:defRPr>
    </a:lvl6pPr>
    <a:lvl7pPr marL="2742535" algn="l" defTabSz="914179" rtl="0" eaLnBrk="1" latinLnBrk="0" hangingPunct="1">
      <a:defRPr lang="fr-FR" sz="1798" kern="1200">
        <a:solidFill>
          <a:schemeClr val="tx1"/>
        </a:solidFill>
        <a:latin typeface="+mn-lt"/>
        <a:ea typeface="+mn-ea"/>
        <a:cs typeface="+mn-cs"/>
      </a:defRPr>
    </a:lvl7pPr>
    <a:lvl8pPr marL="3199624" algn="l" defTabSz="914179" rtl="0" eaLnBrk="1" latinLnBrk="0" hangingPunct="1">
      <a:defRPr lang="fr-FR" sz="1798" kern="1200">
        <a:solidFill>
          <a:schemeClr val="tx1"/>
        </a:solidFill>
        <a:latin typeface="+mn-lt"/>
        <a:ea typeface="+mn-ea"/>
        <a:cs typeface="+mn-cs"/>
      </a:defRPr>
    </a:lvl8pPr>
    <a:lvl9pPr marL="3656713" algn="l" defTabSz="914179" rtl="0" eaLnBrk="1" latinLnBrk="0" hangingPunct="1">
      <a:defRPr lang="fr-FR" sz="179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6072" userDrawn="1">
          <p15:clr>
            <a:srgbClr val="A4A3A4"/>
          </p15:clr>
        </p15:guide>
        <p15:guide id="2" orient="horz" pos="3989" userDrawn="1">
          <p15:clr>
            <a:srgbClr val="A4A3A4"/>
          </p15:clr>
        </p15:guide>
        <p15:guide id="3" pos="3168" userDrawn="1">
          <p15:clr>
            <a:srgbClr val="A4A3A4"/>
          </p15:clr>
        </p15:guide>
        <p15:guide id="4" pos="3396" userDrawn="1">
          <p15:clr>
            <a:srgbClr val="A4A3A4"/>
          </p15:clr>
        </p15:guide>
        <p15:guide id="5" orient="horz" pos="909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4089"/>
    <a:srgbClr val="0067B7"/>
    <a:srgbClr val="004379"/>
    <a:srgbClr val="176691"/>
    <a:srgbClr val="2D8CB4"/>
    <a:srgbClr val="28346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5" autoAdjust="0"/>
    <p:restoredTop sz="94557" autoAdjust="0"/>
  </p:normalViewPr>
  <p:slideViewPr>
    <p:cSldViewPr snapToGrid="0">
      <p:cViewPr>
        <p:scale>
          <a:sx n="70" d="100"/>
          <a:sy n="70" d="100"/>
        </p:scale>
        <p:origin x="-2010" y="-78"/>
      </p:cViewPr>
      <p:guideLst>
        <p:guide orient="horz" pos="3989"/>
        <p:guide orient="horz" pos="9096"/>
        <p:guide pos="6072"/>
        <p:guide pos="3168"/>
        <p:guide pos="33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2808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xmlns="" id="{F6ABCD01-9039-470C-B7C8-6AF187CDEC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lang="fr-FR" sz="13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143377AC-C6E5-4F04-8AE1-B7AE88A014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lang="fr-FR" sz="1300"/>
            </a:lvl1pPr>
          </a:lstStyle>
          <a:p>
            <a:pPr rtl="0"/>
            <a:fld id="{253C0999-0E36-4AF7-8801-33DBAA6EDCDA}" type="datetimeFigureOut">
              <a:rPr lang="fr-FR" smtClean="0"/>
              <a:pPr rtl="0"/>
              <a:t>09/10/2024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C54D816E-E867-4F3E-92FE-31E8E4F83C4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lang="fr-FR" sz="13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1A98EEE3-E88C-46E0-949B-B3D6E94D62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lang="fr-FR" sz="1300"/>
            </a:lvl1pPr>
          </a:lstStyle>
          <a:p>
            <a:pPr rtl="0"/>
            <a:fld id="{B434E2C6-727F-459F-B211-6F052302DB7C}" type="slidenum">
              <a:rPr lang="fr-FR" smtClean="0"/>
              <a:pPr rt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53467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lang="fr-FR" sz="13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lang="fr-FR" sz="1300"/>
            </a:lvl1pPr>
          </a:lstStyle>
          <a:p>
            <a:pPr rtl="0"/>
            <a:fld id="{AD80F135-CD2A-42EC-B1C0-CB365A91510A}" type="datetimeFigureOut">
              <a:rPr lang="fr-FR" smtClean="0"/>
              <a:pPr rtl="0"/>
              <a:t>09/10/2024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51088" y="1252538"/>
            <a:ext cx="21859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>
            <a:defPPr>
              <a:defRPr lang="fr-FR"/>
            </a:defPPr>
          </a:lstStyle>
          <a:p>
            <a:pPr rtl="0"/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>
            <a:defPPr>
              <a:defRPr lang="fr-FR"/>
            </a:defPPr>
          </a:lstStyle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lang="fr-FR" sz="1300"/>
            </a:lvl1pPr>
          </a:lstStyle>
          <a:p>
            <a:pPr rt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lang="fr-FR" sz="1300"/>
            </a:lvl1pPr>
          </a:lstStyle>
          <a:p>
            <a:pPr rtl="0"/>
            <a:fld id="{F345A041-117B-4B0E-AE98-62C1AE4232DF}" type="slidenum">
              <a:rPr lang="fr-FR" smtClean="0"/>
              <a:pPr rt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27529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fr-FR"/>
            </a:defPPr>
          </a:lstStyle>
          <a:p>
            <a:pPr rtl="0"/>
            <a:fld id="{F345A041-117B-4B0E-AE98-62C1AE4232DF}" type="slidenum">
              <a:rPr lang="fr-FR" smtClean="0"/>
              <a:pPr rtl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84117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’image 7">
            <a:extLst>
              <a:ext uri="{FF2B5EF4-FFF2-40B4-BE49-F238E27FC236}">
                <a16:creationId xmlns:a16="http://schemas.microsoft.com/office/drawing/2014/main" xmlns="" id="{4EDBA6C6-E69A-4D0D-B0EA-57BAE62B15C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0058400" cy="15544800"/>
          </a:xfrm>
          <a:solidFill>
            <a:schemeClr val="tx1">
              <a:lumMod val="85000"/>
              <a:lumOff val="15000"/>
            </a:schemeClr>
          </a:solidFill>
        </p:spPr>
        <p:txBody>
          <a:bodyPr rtlCol="0" anchor="ctr"/>
          <a:lstStyle>
            <a:lvl1pPr marL="0" indent="0" algn="ctr">
              <a:buNone/>
              <a:defRPr lang="fr-FR">
                <a:solidFill>
                  <a:schemeClr val="bg1"/>
                </a:solidFill>
                <a:latin typeface="+mj-lt"/>
                <a:cs typeface="Posterama" panose="020B0504020200020000" pitchFamily="34" charset="0"/>
              </a:defRPr>
            </a:lvl1pPr>
          </a:lstStyle>
          <a:p>
            <a:pPr rtl="0"/>
            <a:r>
              <a:rPr lang="fr-FR"/>
              <a:t>Ajouter une image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9BB225E7-242D-4A83-8AB4-AC0331CBCB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1000" y="1127138"/>
            <a:ext cx="9220200" cy="1950119"/>
          </a:xfrm>
        </p:spPr>
        <p:txBody>
          <a:bodyPr rtlCol="0" anchor="b">
            <a:normAutofit/>
          </a:bodyPr>
          <a:lstStyle>
            <a:lvl1pPr algn="l">
              <a:defRPr lang="fr-FR" sz="11000" b="1">
                <a:solidFill>
                  <a:schemeClr val="bg1"/>
                </a:solidFill>
                <a:latin typeface="+mn-lt"/>
                <a:ea typeface="HGGothicE" panose="020B0909000000000000" pitchFamily="49" charset="-128"/>
                <a:cs typeface="Posterama" panose="020B0504020200020000" pitchFamily="34" charset="0"/>
              </a:defRPr>
            </a:lvl1pPr>
          </a:lstStyle>
          <a:p>
            <a:pPr rtl="0"/>
            <a:r>
              <a:rPr lang="fr-FR"/>
              <a:t>TITRE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xmlns="" id="{3CD960E4-D317-41EA-92FD-499084FF4C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6890" y="505143"/>
            <a:ext cx="4754880" cy="501423"/>
          </a:xfrm>
        </p:spPr>
        <p:txBody>
          <a:bodyPr rtlCol="0" anchor="b">
            <a:noAutofit/>
          </a:bodyPr>
          <a:lstStyle>
            <a:lvl1pPr marL="0" indent="0" algn="l">
              <a:buNone/>
              <a:defRPr lang="fr-FR" sz="2400">
                <a:solidFill>
                  <a:schemeClr val="bg1"/>
                </a:solidFill>
                <a:latin typeface="+mj-lt"/>
                <a:cs typeface="Posterama" panose="020B0504020200020000" pitchFamily="34" charset="0"/>
              </a:defRPr>
            </a:lvl1pPr>
            <a:lvl2pPr marL="636177" indent="0" algn="ctr">
              <a:buNone/>
              <a:defRPr lang="fr-FR" sz="2000">
                <a:solidFill>
                  <a:schemeClr val="bg1"/>
                </a:solidFill>
              </a:defRPr>
            </a:lvl2pPr>
            <a:lvl3pPr marL="1272355" indent="0" algn="ctr">
              <a:buNone/>
              <a:defRPr lang="fr-FR" sz="2000">
                <a:solidFill>
                  <a:schemeClr val="bg1"/>
                </a:solidFill>
              </a:defRPr>
            </a:lvl3pPr>
            <a:lvl4pPr marL="1908532" indent="0" algn="ctr">
              <a:buNone/>
              <a:defRPr lang="fr-FR" sz="2000">
                <a:solidFill>
                  <a:schemeClr val="bg1"/>
                </a:solidFill>
              </a:defRPr>
            </a:lvl4pPr>
            <a:lvl5pPr marL="2544710" indent="0" algn="ctr">
              <a:buNone/>
              <a:defRPr lang="fr-FR" sz="20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CLIQUEZ POUR AJOUTER VOTRE TEXTE </a:t>
            </a:r>
          </a:p>
        </p:txBody>
      </p:sp>
    </p:spTree>
    <p:extLst>
      <p:ext uri="{BB962C8B-B14F-4D97-AF65-F5344CB8AC3E}">
        <p14:creationId xmlns:p14="http://schemas.microsoft.com/office/powerpoint/2010/main" xmlns="" val="89084425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4896" userDrawn="1">
          <p15:clr>
            <a:srgbClr val="FBAE40"/>
          </p15:clr>
        </p15:guide>
        <p15:guide id="2" pos="288" userDrawn="1">
          <p15:clr>
            <a:srgbClr val="FBAE40"/>
          </p15:clr>
        </p15:guide>
        <p15:guide id="3" pos="604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843FD534-551D-4853-B009-6CE3AE868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7" y="827621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fr-FR"/>
            </a:defPPr>
          </a:lstStyle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A0F36324-F194-460C-9BA6-98A64B087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7" y="4138085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fr-FR"/>
            </a:defPPr>
          </a:lstStyle>
          <a:p>
            <a:pPr lvl="0" rtl="0"/>
            <a:r>
              <a:rPr lang="fr-FR"/>
              <a:t>Modifiez les styles du texte</a:t>
            </a:r>
          </a:p>
        </p:txBody>
      </p:sp>
    </p:spTree>
    <p:extLst>
      <p:ext uri="{BB962C8B-B14F-4D97-AF65-F5344CB8AC3E}">
        <p14:creationId xmlns:p14="http://schemas.microsoft.com/office/powerpoint/2010/main" xmlns="" val="203598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1272355" rtl="0" eaLnBrk="1" latinLnBrk="0" hangingPunct="1">
        <a:lnSpc>
          <a:spcPct val="90000"/>
        </a:lnSpc>
        <a:spcBef>
          <a:spcPct val="0"/>
        </a:spcBef>
        <a:buNone/>
        <a:defRPr lang="fr-FR" sz="5400" b="1" kern="1200">
          <a:solidFill>
            <a:schemeClr val="tx1"/>
          </a:solidFill>
          <a:latin typeface="+mj-lt"/>
          <a:ea typeface="+mj-ea"/>
          <a:cs typeface="Posterama" panose="020B0504020200020000" pitchFamily="34" charset="0"/>
        </a:defRPr>
      </a:lvl1pPr>
    </p:titleStyle>
    <p:bodyStyle>
      <a:lvl1pPr marL="0" indent="0" algn="l" defTabSz="1272355" rtl="0" eaLnBrk="1" latinLnBrk="0" hangingPunct="1">
        <a:lnSpc>
          <a:spcPct val="90000"/>
        </a:lnSpc>
        <a:spcBef>
          <a:spcPts val="1391"/>
        </a:spcBef>
        <a:buFont typeface="Arial" panose="020B0604020202020204" pitchFamily="34" charset="0"/>
        <a:buNone/>
        <a:defRPr lang="fr-FR" sz="3896" kern="1200">
          <a:solidFill>
            <a:schemeClr val="tx1"/>
          </a:solidFill>
          <a:latin typeface="+mn-lt"/>
          <a:ea typeface="+mn-ea"/>
          <a:cs typeface="Posterama" panose="020B0504020200020000" pitchFamily="34" charset="0"/>
        </a:defRPr>
      </a:lvl1pPr>
      <a:lvl2pPr marL="636177" indent="0" algn="l" defTabSz="1272355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None/>
        <a:defRPr lang="fr-FR" sz="3339" kern="1200">
          <a:solidFill>
            <a:schemeClr val="tx1"/>
          </a:solidFill>
          <a:latin typeface="Posterama" panose="020B0504020200020000" pitchFamily="34" charset="0"/>
          <a:ea typeface="+mn-ea"/>
          <a:cs typeface="Posterama" panose="020B0504020200020000" pitchFamily="34" charset="0"/>
        </a:defRPr>
      </a:lvl2pPr>
      <a:lvl3pPr marL="1272355" indent="0" algn="l" defTabSz="1272355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None/>
        <a:defRPr lang="fr-FR" sz="2783" kern="1200">
          <a:solidFill>
            <a:schemeClr val="tx1"/>
          </a:solidFill>
          <a:latin typeface="Posterama" panose="020B0504020200020000" pitchFamily="34" charset="0"/>
          <a:ea typeface="+mn-ea"/>
          <a:cs typeface="Posterama" panose="020B0504020200020000" pitchFamily="34" charset="0"/>
        </a:defRPr>
      </a:lvl3pPr>
      <a:lvl4pPr marL="1908532" indent="0" algn="l" defTabSz="1272355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None/>
        <a:defRPr lang="fr-FR" sz="2505" kern="1200">
          <a:solidFill>
            <a:schemeClr val="tx1"/>
          </a:solidFill>
          <a:latin typeface="Posterama" panose="020B0504020200020000" pitchFamily="34" charset="0"/>
          <a:ea typeface="+mn-ea"/>
          <a:cs typeface="Posterama" panose="020B0504020200020000" pitchFamily="34" charset="0"/>
        </a:defRPr>
      </a:lvl4pPr>
      <a:lvl5pPr marL="2544710" indent="0" algn="l" defTabSz="1272355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None/>
        <a:defRPr lang="fr-FR" sz="2505" kern="1200">
          <a:solidFill>
            <a:schemeClr val="tx1"/>
          </a:solidFill>
          <a:latin typeface="Posterama" panose="020B0504020200020000" pitchFamily="34" charset="0"/>
          <a:ea typeface="+mn-ea"/>
          <a:cs typeface="Posterama" panose="020B0504020200020000" pitchFamily="34" charset="0"/>
        </a:defRPr>
      </a:lvl5pPr>
      <a:lvl6pPr marL="3498976" indent="-318089" algn="l" defTabSz="1272355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6pPr>
      <a:lvl7pPr marL="4135153" indent="-318089" algn="l" defTabSz="1272355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7pPr>
      <a:lvl8pPr marL="4771331" indent="-318089" algn="l" defTabSz="1272355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8pPr>
      <a:lvl9pPr marL="5407509" indent="-318089" algn="l" defTabSz="1272355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72355" rtl="0" eaLnBrk="1" latinLnBrk="0" hangingPunct="1"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1pPr>
      <a:lvl2pPr marL="636177" algn="l" defTabSz="1272355" rtl="0" eaLnBrk="1" latinLnBrk="0" hangingPunct="1"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2pPr>
      <a:lvl3pPr marL="1272355" algn="l" defTabSz="1272355" rtl="0" eaLnBrk="1" latinLnBrk="0" hangingPunct="1"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3pPr>
      <a:lvl4pPr marL="1908532" algn="l" defTabSz="1272355" rtl="0" eaLnBrk="1" latinLnBrk="0" hangingPunct="1"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4pPr>
      <a:lvl5pPr marL="2544710" algn="l" defTabSz="1272355" rtl="0" eaLnBrk="1" latinLnBrk="0" hangingPunct="1"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5pPr>
      <a:lvl6pPr marL="3180887" algn="l" defTabSz="1272355" rtl="0" eaLnBrk="1" latinLnBrk="0" hangingPunct="1"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6pPr>
      <a:lvl7pPr marL="3817065" algn="l" defTabSz="1272355" rtl="0" eaLnBrk="1" latinLnBrk="0" hangingPunct="1"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7pPr>
      <a:lvl8pPr marL="4453242" algn="l" defTabSz="1272355" rtl="0" eaLnBrk="1" latinLnBrk="0" hangingPunct="1"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8pPr>
      <a:lvl9pPr marL="5089419" algn="l" defTabSz="1272355" rtl="0" eaLnBrk="1" latinLnBrk="0" hangingPunct="1"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4896" userDrawn="1">
          <p15:clr>
            <a:srgbClr val="F26B43"/>
          </p15:clr>
        </p15:guide>
        <p15:guide id="2" pos="3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80C52DB-3554-C77F-CF1B-BC6E09358DA8}"/>
              </a:ext>
            </a:extLst>
          </p:cNvPr>
          <p:cNvSpPr/>
          <p:nvPr/>
        </p:nvSpPr>
        <p:spPr>
          <a:xfrm>
            <a:off x="-79429" y="136679"/>
            <a:ext cx="714528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fr-FR" sz="7500" b="1" cap="all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fr-FR" sz="7500" b="1" cap="all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r>
              <a:rPr lang="fr-FR" sz="7500" b="1" cap="all" spc="0" baseline="300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er</a:t>
            </a:r>
            <a:r>
              <a:rPr lang="fr-FR" sz="7500" b="1" cap="all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régional </a:t>
            </a:r>
          </a:p>
          <a:p>
            <a:pPr algn="ctr"/>
            <a:r>
              <a:rPr lang="fr-FR" sz="7500" b="1" cap="all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de vierzo</a:t>
            </a:r>
            <a:r>
              <a:rPr lang="fr-FR" sz="7500" b="1" cap="all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n</a:t>
            </a:r>
            <a:r>
              <a:rPr lang="fr-FR" sz="75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24984BEC-807C-5E4A-F3DB-EEDA36F203CC}"/>
              </a:ext>
            </a:extLst>
          </p:cNvPr>
          <p:cNvSpPr txBox="1"/>
          <p:nvPr/>
        </p:nvSpPr>
        <p:spPr>
          <a:xfrm>
            <a:off x="610112" y="2764981"/>
            <a:ext cx="6455742" cy="52322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2800" b="1" dirty="0"/>
              <a:t>Organisé par Bois d’Yèvre pétanque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CB82202D-9D78-1497-2C1C-59585E145A03}"/>
              </a:ext>
            </a:extLst>
          </p:cNvPr>
          <p:cNvSpPr txBox="1"/>
          <p:nvPr/>
        </p:nvSpPr>
        <p:spPr>
          <a:xfrm>
            <a:off x="7289106" y="180826"/>
            <a:ext cx="2531642" cy="2554545"/>
          </a:xfrm>
          <a:custGeom>
            <a:avLst/>
            <a:gdLst>
              <a:gd name="connsiteX0" fmla="*/ 0 w 2531642"/>
              <a:gd name="connsiteY0" fmla="*/ 0 h 2554545"/>
              <a:gd name="connsiteX1" fmla="*/ 481012 w 2531642"/>
              <a:gd name="connsiteY1" fmla="*/ 0 h 2554545"/>
              <a:gd name="connsiteX2" fmla="*/ 911391 w 2531642"/>
              <a:gd name="connsiteY2" fmla="*/ 0 h 2554545"/>
              <a:gd name="connsiteX3" fmla="*/ 1468352 w 2531642"/>
              <a:gd name="connsiteY3" fmla="*/ 0 h 2554545"/>
              <a:gd name="connsiteX4" fmla="*/ 1949364 w 2531642"/>
              <a:gd name="connsiteY4" fmla="*/ 0 h 2554545"/>
              <a:gd name="connsiteX5" fmla="*/ 2531642 w 2531642"/>
              <a:gd name="connsiteY5" fmla="*/ 0 h 2554545"/>
              <a:gd name="connsiteX6" fmla="*/ 2531642 w 2531642"/>
              <a:gd name="connsiteY6" fmla="*/ 562000 h 2554545"/>
              <a:gd name="connsiteX7" fmla="*/ 2531642 w 2531642"/>
              <a:gd name="connsiteY7" fmla="*/ 1072909 h 2554545"/>
              <a:gd name="connsiteX8" fmla="*/ 2531642 w 2531642"/>
              <a:gd name="connsiteY8" fmla="*/ 1583818 h 2554545"/>
              <a:gd name="connsiteX9" fmla="*/ 2531642 w 2531642"/>
              <a:gd name="connsiteY9" fmla="*/ 2043636 h 2554545"/>
              <a:gd name="connsiteX10" fmla="*/ 2531642 w 2531642"/>
              <a:gd name="connsiteY10" fmla="*/ 2554545 h 2554545"/>
              <a:gd name="connsiteX11" fmla="*/ 2025314 w 2531642"/>
              <a:gd name="connsiteY11" fmla="*/ 2554545 h 2554545"/>
              <a:gd name="connsiteX12" fmla="*/ 1544302 w 2531642"/>
              <a:gd name="connsiteY12" fmla="*/ 2554545 h 2554545"/>
              <a:gd name="connsiteX13" fmla="*/ 987340 w 2531642"/>
              <a:gd name="connsiteY13" fmla="*/ 2554545 h 2554545"/>
              <a:gd name="connsiteX14" fmla="*/ 430379 w 2531642"/>
              <a:gd name="connsiteY14" fmla="*/ 2554545 h 2554545"/>
              <a:gd name="connsiteX15" fmla="*/ 0 w 2531642"/>
              <a:gd name="connsiteY15" fmla="*/ 2554545 h 2554545"/>
              <a:gd name="connsiteX16" fmla="*/ 0 w 2531642"/>
              <a:gd name="connsiteY16" fmla="*/ 2043636 h 2554545"/>
              <a:gd name="connsiteX17" fmla="*/ 0 w 2531642"/>
              <a:gd name="connsiteY17" fmla="*/ 1558272 h 2554545"/>
              <a:gd name="connsiteX18" fmla="*/ 0 w 2531642"/>
              <a:gd name="connsiteY18" fmla="*/ 1124000 h 2554545"/>
              <a:gd name="connsiteX19" fmla="*/ 0 w 2531642"/>
              <a:gd name="connsiteY19" fmla="*/ 664182 h 2554545"/>
              <a:gd name="connsiteX20" fmla="*/ 0 w 2531642"/>
              <a:gd name="connsiteY20" fmla="*/ 0 h 2554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31642" h="2554545" extrusionOk="0">
                <a:moveTo>
                  <a:pt x="0" y="0"/>
                </a:moveTo>
                <a:cubicBezTo>
                  <a:pt x="187276" y="-11827"/>
                  <a:pt x="354734" y="27536"/>
                  <a:pt x="481012" y="0"/>
                </a:cubicBezTo>
                <a:cubicBezTo>
                  <a:pt x="607290" y="-27536"/>
                  <a:pt x="806332" y="25535"/>
                  <a:pt x="911391" y="0"/>
                </a:cubicBezTo>
                <a:cubicBezTo>
                  <a:pt x="1016450" y="-25535"/>
                  <a:pt x="1200194" y="60342"/>
                  <a:pt x="1468352" y="0"/>
                </a:cubicBezTo>
                <a:cubicBezTo>
                  <a:pt x="1736510" y="-60342"/>
                  <a:pt x="1849698" y="11347"/>
                  <a:pt x="1949364" y="0"/>
                </a:cubicBezTo>
                <a:cubicBezTo>
                  <a:pt x="2049030" y="-11347"/>
                  <a:pt x="2413021" y="60195"/>
                  <a:pt x="2531642" y="0"/>
                </a:cubicBezTo>
                <a:cubicBezTo>
                  <a:pt x="2546851" y="134651"/>
                  <a:pt x="2512881" y="343717"/>
                  <a:pt x="2531642" y="562000"/>
                </a:cubicBezTo>
                <a:cubicBezTo>
                  <a:pt x="2550403" y="780283"/>
                  <a:pt x="2474841" y="902661"/>
                  <a:pt x="2531642" y="1072909"/>
                </a:cubicBezTo>
                <a:cubicBezTo>
                  <a:pt x="2588443" y="1243157"/>
                  <a:pt x="2495027" y="1459986"/>
                  <a:pt x="2531642" y="1583818"/>
                </a:cubicBezTo>
                <a:cubicBezTo>
                  <a:pt x="2568257" y="1707650"/>
                  <a:pt x="2496794" y="1950917"/>
                  <a:pt x="2531642" y="2043636"/>
                </a:cubicBezTo>
                <a:cubicBezTo>
                  <a:pt x="2566490" y="2136355"/>
                  <a:pt x="2523818" y="2346749"/>
                  <a:pt x="2531642" y="2554545"/>
                </a:cubicBezTo>
                <a:cubicBezTo>
                  <a:pt x="2312850" y="2558024"/>
                  <a:pt x="2144298" y="2529834"/>
                  <a:pt x="2025314" y="2554545"/>
                </a:cubicBezTo>
                <a:cubicBezTo>
                  <a:pt x="1906330" y="2579256"/>
                  <a:pt x="1708015" y="2548124"/>
                  <a:pt x="1544302" y="2554545"/>
                </a:cubicBezTo>
                <a:cubicBezTo>
                  <a:pt x="1380589" y="2560966"/>
                  <a:pt x="1233900" y="2516852"/>
                  <a:pt x="987340" y="2554545"/>
                </a:cubicBezTo>
                <a:cubicBezTo>
                  <a:pt x="740780" y="2592238"/>
                  <a:pt x="693498" y="2499990"/>
                  <a:pt x="430379" y="2554545"/>
                </a:cubicBezTo>
                <a:cubicBezTo>
                  <a:pt x="167260" y="2609100"/>
                  <a:pt x="137808" y="2518635"/>
                  <a:pt x="0" y="2554545"/>
                </a:cubicBezTo>
                <a:cubicBezTo>
                  <a:pt x="-33668" y="2384080"/>
                  <a:pt x="19553" y="2250321"/>
                  <a:pt x="0" y="2043636"/>
                </a:cubicBezTo>
                <a:cubicBezTo>
                  <a:pt x="-19553" y="1836951"/>
                  <a:pt x="22140" y="1711261"/>
                  <a:pt x="0" y="1558272"/>
                </a:cubicBezTo>
                <a:cubicBezTo>
                  <a:pt x="-22140" y="1405283"/>
                  <a:pt x="40236" y="1255729"/>
                  <a:pt x="0" y="1124000"/>
                </a:cubicBezTo>
                <a:cubicBezTo>
                  <a:pt x="-40236" y="992271"/>
                  <a:pt x="21048" y="761847"/>
                  <a:pt x="0" y="664182"/>
                </a:cubicBezTo>
                <a:cubicBezTo>
                  <a:pt x="-21048" y="566517"/>
                  <a:pt x="50226" y="158920"/>
                  <a:pt x="0" y="0"/>
                </a:cubicBezTo>
                <a:close/>
              </a:path>
            </a:pathLst>
          </a:custGeom>
          <a:noFill/>
          <a:ln w="101600" cmpd="sng">
            <a:solidFill>
              <a:schemeClr val="accent4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accent2">
                    <a:lumMod val="75000"/>
                  </a:schemeClr>
                </a:solidFill>
              </a:rPr>
              <a:t>SAMEDI</a:t>
            </a:r>
            <a:r>
              <a:rPr lang="fr-FR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fr-FR" sz="4000" b="1" dirty="0">
                <a:solidFill>
                  <a:schemeClr val="accent2">
                    <a:lumMod val="75000"/>
                  </a:schemeClr>
                </a:solidFill>
              </a:rPr>
              <a:t>22 </a:t>
            </a:r>
          </a:p>
          <a:p>
            <a:pPr algn="ctr"/>
            <a:r>
              <a:rPr lang="fr-FR" sz="4000" b="1" dirty="0">
                <a:solidFill>
                  <a:schemeClr val="accent2">
                    <a:lumMod val="75000"/>
                  </a:schemeClr>
                </a:solidFill>
              </a:rPr>
              <a:t>FÉVRIER </a:t>
            </a:r>
          </a:p>
          <a:p>
            <a:pPr algn="ctr"/>
            <a:r>
              <a:rPr lang="fr-FR" sz="4000" b="1" dirty="0">
                <a:solidFill>
                  <a:schemeClr val="accent2">
                    <a:lumMod val="75000"/>
                  </a:schemeClr>
                </a:solidFill>
              </a:rPr>
              <a:t>2025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D0DB5F67-39A7-D430-9E48-D65D3D087DC9}"/>
              </a:ext>
            </a:extLst>
          </p:cNvPr>
          <p:cNvSpPr txBox="1"/>
          <p:nvPr/>
        </p:nvSpPr>
        <p:spPr>
          <a:xfrm>
            <a:off x="1719530" y="4368443"/>
            <a:ext cx="6929170" cy="1015663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chemeClr val="accent4">
                    <a:lumMod val="50000"/>
                  </a:schemeClr>
                </a:solidFill>
              </a:rPr>
              <a:t>TRIPLETTE PAR POULES </a:t>
            </a:r>
          </a:p>
          <a:p>
            <a:pPr algn="ctr"/>
            <a:r>
              <a:rPr lang="fr-FR" sz="2400" b="1" dirty="0">
                <a:solidFill>
                  <a:schemeClr val="accent4">
                    <a:lumMod val="50000"/>
                  </a:schemeClr>
                </a:solidFill>
              </a:rPr>
              <a:t>1 + 1 + 1 autorisé - </a:t>
            </a:r>
            <a:r>
              <a:rPr lang="fr-FR" sz="2400" b="1" u="sng" dirty="0">
                <a:solidFill>
                  <a:schemeClr val="accent4">
                    <a:lumMod val="50000"/>
                  </a:schemeClr>
                </a:solidFill>
              </a:rPr>
              <a:t>Limité à 200 équipes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75CCDBF3-9BD4-D2AE-0C77-843AEFF60A0D}"/>
              </a:ext>
            </a:extLst>
          </p:cNvPr>
          <p:cNvSpPr txBox="1"/>
          <p:nvPr/>
        </p:nvSpPr>
        <p:spPr>
          <a:xfrm>
            <a:off x="801058" y="3601495"/>
            <a:ext cx="8665578" cy="64633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sz="3600" b="1" dirty="0"/>
              <a:t>PARC DES EXPOSITIONS DE VIERZON</a:t>
            </a:r>
          </a:p>
        </p:txBody>
      </p:sp>
      <p:pic>
        <p:nvPicPr>
          <p:cNvPr id="24" name="Image 23" descr="Une image contenant texte, Police, conception&#10;&#10;Description générée automatiquement">
            <a:extLst>
              <a:ext uri="{FF2B5EF4-FFF2-40B4-BE49-F238E27FC236}">
                <a16:creationId xmlns:a16="http://schemas.microsoft.com/office/drawing/2014/main" xmlns="" id="{90E101A0-F8EA-431C-63A7-C1E5D3CC37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6958" y="13385138"/>
            <a:ext cx="1305070" cy="1266517"/>
          </a:xfrm>
          <a:prstGeom prst="rect">
            <a:avLst/>
          </a:prstGeom>
        </p:spPr>
      </p:pic>
      <p:pic>
        <p:nvPicPr>
          <p:cNvPr id="26" name="Image 25" descr="Une image contenant clipart, Graphique, croquis, graphisme&#10;&#10;Description générée automatiquement">
            <a:extLst>
              <a:ext uri="{FF2B5EF4-FFF2-40B4-BE49-F238E27FC236}">
                <a16:creationId xmlns:a16="http://schemas.microsoft.com/office/drawing/2014/main" xmlns="" id="{32222F8C-36A1-F9EA-A19A-5A61A2F76D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369" y="4619296"/>
            <a:ext cx="1135012" cy="1330704"/>
          </a:xfrm>
          <a:prstGeom prst="rect">
            <a:avLst/>
          </a:prstGeom>
        </p:spPr>
      </p:pic>
      <p:pic>
        <p:nvPicPr>
          <p:cNvPr id="32" name="Image 31" descr="Une image contenant texte, Graphique, logo, Police&#10;&#10;Description générée automatiquement">
            <a:extLst>
              <a:ext uri="{FF2B5EF4-FFF2-40B4-BE49-F238E27FC236}">
                <a16:creationId xmlns:a16="http://schemas.microsoft.com/office/drawing/2014/main" xmlns="" id="{87E302CB-84AB-0A20-A886-D28F605047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54927" y="4619296"/>
            <a:ext cx="1304515" cy="1398696"/>
          </a:xfrm>
          <a:prstGeom prst="rect">
            <a:avLst/>
          </a:prstGeom>
        </p:spPr>
      </p:pic>
      <p:pic>
        <p:nvPicPr>
          <p:cNvPr id="36" name="Image 35" descr="Une image contenant texte, Emblème, badge, écusson&#10;&#10;Description générée automatiquement">
            <a:extLst>
              <a:ext uri="{FF2B5EF4-FFF2-40B4-BE49-F238E27FC236}">
                <a16:creationId xmlns:a16="http://schemas.microsoft.com/office/drawing/2014/main" xmlns="" id="{DBF4C101-4648-1D97-5B81-D6E11E1F46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6620" y="13379115"/>
            <a:ext cx="1305069" cy="1416644"/>
          </a:xfrm>
          <a:prstGeom prst="rect">
            <a:avLst/>
          </a:prstGeom>
        </p:spPr>
      </p:pic>
      <p:sp>
        <p:nvSpPr>
          <p:cNvPr id="37" name="ZoneTexte 36">
            <a:extLst>
              <a:ext uri="{FF2B5EF4-FFF2-40B4-BE49-F238E27FC236}">
                <a16:creationId xmlns:a16="http://schemas.microsoft.com/office/drawing/2014/main" xmlns="" id="{2DF314A8-81A9-05B3-2DF2-48BA6B69BBDB}"/>
              </a:ext>
            </a:extLst>
          </p:cNvPr>
          <p:cNvSpPr txBox="1"/>
          <p:nvPr/>
        </p:nvSpPr>
        <p:spPr>
          <a:xfrm>
            <a:off x="2447924" y="6877118"/>
            <a:ext cx="5286375" cy="1154162"/>
          </a:xfrm>
          <a:prstGeom prst="rect">
            <a:avLst/>
          </a:prstGeom>
          <a:solidFill>
            <a:schemeClr val="accent2">
              <a:lumMod val="20000"/>
              <a:lumOff val="80000"/>
              <a:alpha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4379"/>
                </a:solidFill>
                <a:highlight>
                  <a:srgbClr val="C0C0C0"/>
                </a:highlight>
              </a:rPr>
              <a:t>JET DU BUT à 8H30</a:t>
            </a:r>
          </a:p>
          <a:p>
            <a:pPr algn="ctr"/>
            <a:endParaRPr lang="fr-FR" sz="500" b="1" dirty="0">
              <a:solidFill>
                <a:srgbClr val="004379"/>
              </a:solidFill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</a:rPr>
              <a:t>Tenue haut et bas identique </a:t>
            </a:r>
          </a:p>
          <a:p>
            <a:pPr algn="ctr"/>
            <a:r>
              <a:rPr lang="fr-FR" sz="2000" b="1" dirty="0">
                <a:solidFill>
                  <a:srgbClr val="FF0000"/>
                </a:solidFill>
              </a:rPr>
              <a:t>dès le début de la compétition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xmlns="" id="{7AC67656-DDCA-B4BE-8D02-641BB88EBC53}"/>
              </a:ext>
            </a:extLst>
          </p:cNvPr>
          <p:cNvSpPr txBox="1"/>
          <p:nvPr/>
        </p:nvSpPr>
        <p:spPr>
          <a:xfrm>
            <a:off x="127001" y="12573710"/>
            <a:ext cx="993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6">
                    <a:lumMod val="50000"/>
                  </a:schemeClr>
                </a:solidFill>
                <a:highlight>
                  <a:srgbClr val="C0C0C0"/>
                </a:highlight>
              </a:rPr>
              <a:t>DATE LIMITE D’INSCRIPTION 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highlight>
                  <a:srgbClr val="C0C0C0"/>
                </a:highlight>
              </a:rPr>
              <a:t>: </a:t>
            </a:r>
            <a:r>
              <a:rPr lang="fr-FR" sz="2800" b="1" dirty="0">
                <a:solidFill>
                  <a:schemeClr val="accent6">
                    <a:lumMod val="50000"/>
                  </a:schemeClr>
                </a:solidFill>
                <a:highlight>
                  <a:srgbClr val="C0C0C0"/>
                </a:highlight>
              </a:rPr>
              <a:t>lundi 17 février 2025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xmlns="" id="{D4529D6A-3093-0EC5-1D36-C886D8E5EABF}"/>
              </a:ext>
            </a:extLst>
          </p:cNvPr>
          <p:cNvSpPr txBox="1"/>
          <p:nvPr/>
        </p:nvSpPr>
        <p:spPr>
          <a:xfrm>
            <a:off x="380892" y="9668720"/>
            <a:ext cx="3218445" cy="2246769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2060"/>
                </a:solidFill>
              </a:rPr>
              <a:t>Inscription par courrier </a:t>
            </a:r>
          </a:p>
          <a:p>
            <a:r>
              <a:rPr lang="fr-FR" sz="2000" b="1" dirty="0">
                <a:solidFill>
                  <a:srgbClr val="002060"/>
                </a:solidFill>
              </a:rPr>
              <a:t>uniquement </a:t>
            </a:r>
            <a:r>
              <a:rPr lang="fr-FR" sz="2000" dirty="0">
                <a:solidFill>
                  <a:srgbClr val="002060"/>
                </a:solidFill>
              </a:rPr>
              <a:t> adressée à :</a:t>
            </a:r>
          </a:p>
          <a:p>
            <a:endParaRPr lang="fr-FR" sz="1000" dirty="0">
              <a:solidFill>
                <a:srgbClr val="002060"/>
              </a:solidFill>
            </a:endParaRPr>
          </a:p>
          <a:p>
            <a:r>
              <a:rPr lang="fr-FR" sz="2000" dirty="0">
                <a:solidFill>
                  <a:srgbClr val="002060"/>
                </a:solidFill>
              </a:rPr>
              <a:t>Mr HEUSICOM Fabrice</a:t>
            </a:r>
          </a:p>
          <a:p>
            <a:r>
              <a:rPr lang="fr-FR" sz="2000" dirty="0">
                <a:solidFill>
                  <a:srgbClr val="002060"/>
                </a:solidFill>
              </a:rPr>
              <a:t>29, rue André Hénault</a:t>
            </a:r>
          </a:p>
          <a:p>
            <a:r>
              <a:rPr lang="fr-FR" sz="2000" dirty="0">
                <a:solidFill>
                  <a:srgbClr val="002060"/>
                </a:solidFill>
              </a:rPr>
              <a:t>18100 Vierzon</a:t>
            </a:r>
          </a:p>
          <a:p>
            <a:endParaRPr lang="fr-FR" sz="1000" dirty="0">
              <a:solidFill>
                <a:srgbClr val="002060"/>
              </a:solidFill>
            </a:endParaRPr>
          </a:p>
          <a:p>
            <a:r>
              <a:rPr lang="fr-FR" sz="2000" dirty="0">
                <a:solidFill>
                  <a:srgbClr val="002060"/>
                </a:solidFill>
              </a:rPr>
              <a:t>Tél : 06 70 63 18 91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xmlns="" id="{434CFA78-C7A4-B1D4-FC98-E36A5BE2C736}"/>
              </a:ext>
            </a:extLst>
          </p:cNvPr>
          <p:cNvSpPr txBox="1"/>
          <p:nvPr/>
        </p:nvSpPr>
        <p:spPr>
          <a:xfrm>
            <a:off x="3977448" y="9392041"/>
            <a:ext cx="5741893" cy="2800126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3175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2060"/>
                </a:solidFill>
              </a:rPr>
              <a:t>            En joignant obligatoirement :</a:t>
            </a:r>
          </a:p>
          <a:p>
            <a:pPr marL="285750" indent="-285750">
              <a:buFontTx/>
              <a:buChar char="-"/>
            </a:pPr>
            <a:r>
              <a:rPr lang="fr-FR" sz="2000" dirty="0">
                <a:solidFill>
                  <a:srgbClr val="002060"/>
                </a:solidFill>
              </a:rPr>
              <a:t>Nom et prénom de chaque joueur</a:t>
            </a:r>
          </a:p>
          <a:p>
            <a:pPr marL="285750" indent="-285750">
              <a:buFontTx/>
              <a:buChar char="-"/>
            </a:pPr>
            <a:r>
              <a:rPr lang="fr-FR" sz="2000" dirty="0">
                <a:solidFill>
                  <a:srgbClr val="002060"/>
                </a:solidFill>
              </a:rPr>
              <a:t>Numéro de licence</a:t>
            </a:r>
          </a:p>
          <a:p>
            <a:pPr marL="285750" indent="-285750">
              <a:buFontTx/>
              <a:buChar char="-"/>
            </a:pPr>
            <a:r>
              <a:rPr lang="fr-FR" sz="2000" dirty="0">
                <a:solidFill>
                  <a:srgbClr val="002060"/>
                </a:solidFill>
              </a:rPr>
              <a:t>Nom du club</a:t>
            </a:r>
          </a:p>
          <a:p>
            <a:pPr marL="285750" indent="-285750">
              <a:buFontTx/>
              <a:buChar char="-"/>
            </a:pPr>
            <a:r>
              <a:rPr lang="fr-FR" sz="2000" dirty="0">
                <a:solidFill>
                  <a:srgbClr val="002060"/>
                </a:solidFill>
              </a:rPr>
              <a:t>Numéro de téléphone</a:t>
            </a:r>
          </a:p>
          <a:p>
            <a:pPr marL="285750" indent="-285750">
              <a:buFontTx/>
              <a:buChar char="-"/>
            </a:pPr>
            <a:r>
              <a:rPr lang="fr-FR" sz="2000" dirty="0">
                <a:solidFill>
                  <a:srgbClr val="002060"/>
                </a:solidFill>
              </a:rPr>
              <a:t>Un chèque au nom du Bois d’Yèvre Pétanque</a:t>
            </a:r>
          </a:p>
          <a:p>
            <a:r>
              <a:rPr lang="fr-FR" sz="2000" dirty="0">
                <a:solidFill>
                  <a:srgbClr val="002060"/>
                </a:solidFill>
              </a:rPr>
              <a:t>pour les engagements et les repas</a:t>
            </a:r>
          </a:p>
          <a:p>
            <a:endParaRPr lang="fr-FR" dirty="0">
              <a:solidFill>
                <a:srgbClr val="002060"/>
              </a:solidFill>
            </a:endParaRPr>
          </a:p>
          <a:p>
            <a:r>
              <a:rPr lang="fr-FR" b="1" i="1" dirty="0">
                <a:solidFill>
                  <a:srgbClr val="002060"/>
                </a:solidFill>
              </a:rPr>
              <a:t>Aucune inscription par téléphone ne sera acceptée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xmlns="" id="{BE3F36AC-BABB-2AB8-A4FF-29E9A56E3DCA}"/>
              </a:ext>
            </a:extLst>
          </p:cNvPr>
          <p:cNvSpPr txBox="1"/>
          <p:nvPr/>
        </p:nvSpPr>
        <p:spPr>
          <a:xfrm>
            <a:off x="1131049" y="14939863"/>
            <a:ext cx="7787388" cy="400110"/>
          </a:xfrm>
          <a:prstGeom prst="rect">
            <a:avLst/>
          </a:prstGeom>
          <a:solidFill>
            <a:schemeClr val="bg1">
              <a:lumMod val="85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2000" b="1" dirty="0"/>
              <a:t>Buvette et restauration sur place </a:t>
            </a:r>
            <a:r>
              <a:rPr lang="fr-FR" sz="2000" dirty="0"/>
              <a:t>(steaks hachés, hot dog, frites)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xmlns="" id="{844D2326-E3B2-E147-2656-140BCF4442E2}"/>
              </a:ext>
            </a:extLst>
          </p:cNvPr>
          <p:cNvSpPr txBox="1"/>
          <p:nvPr/>
        </p:nvSpPr>
        <p:spPr>
          <a:xfrm>
            <a:off x="2623673" y="13411597"/>
            <a:ext cx="5020349" cy="1323439"/>
          </a:xfrm>
          <a:prstGeom prst="rect">
            <a:avLst/>
          </a:prstGeom>
          <a:solidFill>
            <a:schemeClr val="bg1">
              <a:lumMod val="85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2000" b="1" dirty="0"/>
              <a:t>             Restauration traiteur </a:t>
            </a:r>
            <a:r>
              <a:rPr lang="fr-FR" sz="2000" dirty="0"/>
              <a:t>: </a:t>
            </a:r>
          </a:p>
          <a:p>
            <a:r>
              <a:rPr lang="fr-FR" sz="2000" dirty="0"/>
              <a:t>16€ sur réservation - voir menu ci-joint</a:t>
            </a:r>
          </a:p>
          <a:p>
            <a:r>
              <a:rPr lang="fr-FR" sz="2000" dirty="0"/>
              <a:t>Salle Madeleine Sologne, dans l’enceinte </a:t>
            </a:r>
          </a:p>
          <a:p>
            <a:r>
              <a:rPr lang="fr-FR" sz="2000" dirty="0"/>
              <a:t>du parc des expositions </a:t>
            </a:r>
          </a:p>
        </p:txBody>
      </p:sp>
      <p:sp>
        <p:nvSpPr>
          <p:cNvPr id="2" name="Flèche : droite 1">
            <a:extLst>
              <a:ext uri="{FF2B5EF4-FFF2-40B4-BE49-F238E27FC236}">
                <a16:creationId xmlns:a16="http://schemas.microsoft.com/office/drawing/2014/main" xmlns="" id="{57AAC73A-2555-CAA8-14EA-287324A4D460}"/>
              </a:ext>
            </a:extLst>
          </p:cNvPr>
          <p:cNvSpPr/>
          <p:nvPr/>
        </p:nvSpPr>
        <p:spPr>
          <a:xfrm>
            <a:off x="6087446" y="14377330"/>
            <a:ext cx="978408" cy="34052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3629CFD-0484-BF1A-DC5C-81C8834B2ABC}"/>
              </a:ext>
            </a:extLst>
          </p:cNvPr>
          <p:cNvSpPr/>
          <p:nvPr/>
        </p:nvSpPr>
        <p:spPr>
          <a:xfrm>
            <a:off x="1611381" y="5950000"/>
            <a:ext cx="6780144" cy="399839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1002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4089"/>
                </a:solidFill>
              </a:rPr>
              <a:t>DOTATIONS: MISES + 2500€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9C96F36-988D-690E-EBAD-3EFDD5AF0E05}"/>
              </a:ext>
            </a:extLst>
          </p:cNvPr>
          <p:cNvSpPr/>
          <p:nvPr/>
        </p:nvSpPr>
        <p:spPr>
          <a:xfrm>
            <a:off x="1144302" y="8443786"/>
            <a:ext cx="8079626" cy="6680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</a:rPr>
              <a:t>15H00 CONCOURS ANNEXE EN </a:t>
            </a:r>
            <a:r>
              <a:rPr lang="fr-FR" sz="2000" b="1" dirty="0" err="1">
                <a:solidFill>
                  <a:schemeClr val="tx1"/>
                </a:solidFill>
              </a:rPr>
              <a:t>A.B.C</a:t>
            </a:r>
            <a:r>
              <a:rPr lang="fr-FR" sz="2000" b="1" dirty="0">
                <a:solidFill>
                  <a:schemeClr val="tx1"/>
                </a:solidFill>
              </a:rPr>
              <a:t>. 12€ PAR EQUIPES       </a:t>
            </a:r>
          </a:p>
          <a:p>
            <a:pPr algn="ctr"/>
            <a:r>
              <a:rPr lang="fr-FR" sz="2400" b="1" dirty="0">
                <a:solidFill>
                  <a:schemeClr val="tx1"/>
                </a:solidFill>
              </a:rPr>
              <a:t>MISES + 500€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F1BF2EF6-9983-85AB-1EAD-2BD43DADC4E6}"/>
              </a:ext>
            </a:extLst>
          </p:cNvPr>
          <p:cNvSpPr/>
          <p:nvPr/>
        </p:nvSpPr>
        <p:spPr>
          <a:xfrm>
            <a:off x="2105026" y="5384107"/>
            <a:ext cx="5819774" cy="45324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ENGAGEMENT 15€ PAR EQUIPES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A260ED1-CC32-551A-A682-46070BA692CF}"/>
              </a:ext>
            </a:extLst>
          </p:cNvPr>
          <p:cNvSpPr/>
          <p:nvPr/>
        </p:nvSpPr>
        <p:spPr>
          <a:xfrm>
            <a:off x="1876425" y="6462486"/>
            <a:ext cx="6115050" cy="32312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</a:rPr>
              <a:t>PAIEMENT SORTIE DE POULES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E4A4137C-1A61-C57B-25DC-D918B0313029}"/>
              </a:ext>
            </a:extLst>
          </p:cNvPr>
          <p:cNvSpPr/>
          <p:nvPr/>
        </p:nvSpPr>
        <p:spPr>
          <a:xfrm>
            <a:off x="1131049" y="8008018"/>
            <a:ext cx="8588292" cy="40480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74930" algn="just"/>
            <a:r>
              <a:rPr lang="fr-FR" sz="18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Concours</a:t>
            </a:r>
            <a:r>
              <a:rPr lang="fr-FR" sz="1800" b="1" spc="-12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réservé</a:t>
            </a:r>
            <a:r>
              <a:rPr lang="fr-FR" sz="1800" b="1" spc="-11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aux</a:t>
            </a:r>
            <a:r>
              <a:rPr lang="fr-FR" sz="1800" b="1" spc="-12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licenciés</a:t>
            </a:r>
            <a:r>
              <a:rPr lang="fr-FR" sz="1800" b="1" spc="-12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de</a:t>
            </a:r>
            <a:r>
              <a:rPr lang="fr-FR" sz="1800" b="1" spc="-12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</a:t>
            </a:r>
            <a:r>
              <a:rPr lang="fr-FR" sz="1800" b="1" spc="-12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fr-FR" sz="1800" b="1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F.F.P.J.P</a:t>
            </a:r>
            <a:r>
              <a:rPr lang="fr-FR" sz="18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r>
              <a:rPr lang="fr-FR" sz="1800" b="1" spc="-12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et</a:t>
            </a:r>
            <a:r>
              <a:rPr lang="fr-FR" sz="1800" b="1" spc="-12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des</a:t>
            </a:r>
            <a:r>
              <a:rPr lang="fr-FR" sz="1800" b="1" spc="-12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Fédérations</a:t>
            </a:r>
            <a:r>
              <a:rPr lang="fr-FR" sz="1800" b="1" spc="-12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affiliées</a:t>
            </a:r>
            <a:r>
              <a:rPr lang="fr-FR" sz="1800" b="1" spc="-12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à</a:t>
            </a:r>
            <a:r>
              <a:rPr lang="fr-FR" sz="1800" b="1" spc="-12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 </a:t>
            </a:r>
            <a:r>
              <a:rPr lang="fr-FR" sz="1800" b="1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F.F.P.J.P</a:t>
            </a:r>
            <a:r>
              <a:rPr lang="fr-FR" sz="18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fr-FR" sz="18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9955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xmlns="" id="{A853F3CB-1366-809E-06A8-D324665E6B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45957084"/>
              </p:ext>
            </p:extLst>
          </p:nvPr>
        </p:nvGraphicFramePr>
        <p:xfrm>
          <a:off x="87086" y="794657"/>
          <a:ext cx="9851571" cy="214448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79592">
                  <a:extLst>
                    <a:ext uri="{9D8B030D-6E8A-4147-A177-3AD203B41FA5}">
                      <a16:colId xmlns:a16="http://schemas.microsoft.com/office/drawing/2014/main" xmlns="" val="4222381438"/>
                    </a:ext>
                  </a:extLst>
                </a:gridCol>
                <a:gridCol w="3245595">
                  <a:extLst>
                    <a:ext uri="{9D8B030D-6E8A-4147-A177-3AD203B41FA5}">
                      <a16:colId xmlns:a16="http://schemas.microsoft.com/office/drawing/2014/main" xmlns="" val="736517843"/>
                    </a:ext>
                  </a:extLst>
                </a:gridCol>
                <a:gridCol w="2122051">
                  <a:extLst>
                    <a:ext uri="{9D8B030D-6E8A-4147-A177-3AD203B41FA5}">
                      <a16:colId xmlns:a16="http://schemas.microsoft.com/office/drawing/2014/main" xmlns="" val="3597211114"/>
                    </a:ext>
                  </a:extLst>
                </a:gridCol>
                <a:gridCol w="748442">
                  <a:extLst>
                    <a:ext uri="{9D8B030D-6E8A-4147-A177-3AD203B41FA5}">
                      <a16:colId xmlns:a16="http://schemas.microsoft.com/office/drawing/2014/main" xmlns="" val="1003664273"/>
                    </a:ext>
                  </a:extLst>
                </a:gridCol>
                <a:gridCol w="2255891">
                  <a:extLst>
                    <a:ext uri="{9D8B030D-6E8A-4147-A177-3AD203B41FA5}">
                      <a16:colId xmlns:a16="http://schemas.microsoft.com/office/drawing/2014/main" xmlns="" val="3380589878"/>
                    </a:ext>
                  </a:extLst>
                </a:gridCol>
              </a:tblGrid>
              <a:tr h="4998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 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4360"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Nom</a:t>
                      </a:r>
                      <a:r>
                        <a:rPr lang="en-US" sz="1600" b="1" kern="100" spc="-5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et</a:t>
                      </a:r>
                      <a:r>
                        <a:rPr lang="en-US" sz="1600" b="1" kern="100" spc="-1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Prénoms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9890"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N° </a:t>
                      </a:r>
                      <a:r>
                        <a:rPr lang="en-US" sz="1600" b="1" kern="100" spc="-1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Licenses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3190">
                        <a:lnSpc>
                          <a:spcPct val="150000"/>
                        </a:lnSpc>
                      </a:pPr>
                      <a:r>
                        <a:rPr lang="en-US" sz="1600" b="1" kern="100" spc="-2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C.D.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50000"/>
                        </a:lnSpc>
                      </a:pPr>
                      <a:r>
                        <a:rPr lang="en-US" sz="1600" b="1" kern="100" spc="-2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CLUB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8498664"/>
                  </a:ext>
                </a:extLst>
              </a:tr>
              <a:tr h="450909">
                <a:tc>
                  <a:txBody>
                    <a:bodyPr/>
                    <a:lstStyle/>
                    <a:p>
                      <a:pPr marL="68580">
                        <a:lnSpc>
                          <a:spcPct val="150000"/>
                        </a:lnSpc>
                      </a:pPr>
                      <a:r>
                        <a:rPr lang="en-US" sz="1600" b="1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Joueur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N°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spc="-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70258908"/>
                  </a:ext>
                </a:extLst>
              </a:tr>
              <a:tr h="596000">
                <a:tc>
                  <a:txBody>
                    <a:bodyPr/>
                    <a:lstStyle/>
                    <a:p>
                      <a:pPr marL="68580">
                        <a:lnSpc>
                          <a:spcPct val="150000"/>
                        </a:lnSpc>
                      </a:pPr>
                      <a:r>
                        <a:rPr lang="en-US" sz="1600" b="1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Joueur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N°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spc="-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30913194"/>
                  </a:ext>
                </a:extLst>
              </a:tr>
              <a:tr h="597774">
                <a:tc>
                  <a:txBody>
                    <a:bodyPr/>
                    <a:lstStyle/>
                    <a:p>
                      <a:pPr marL="68580">
                        <a:lnSpc>
                          <a:spcPct val="150000"/>
                        </a:lnSpc>
                      </a:pPr>
                      <a:r>
                        <a:rPr lang="en-US" sz="1600" b="1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Joueur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N°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spc="-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kern="10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10350839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xmlns="" id="{6501165B-8B2F-7409-719F-F4F9E1AFF3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18832824"/>
              </p:ext>
            </p:extLst>
          </p:nvPr>
        </p:nvGraphicFramePr>
        <p:xfrm>
          <a:off x="87086" y="3548743"/>
          <a:ext cx="9851571" cy="204379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79502">
                  <a:extLst>
                    <a:ext uri="{9D8B030D-6E8A-4147-A177-3AD203B41FA5}">
                      <a16:colId xmlns:a16="http://schemas.microsoft.com/office/drawing/2014/main" xmlns="" val="3335257212"/>
                    </a:ext>
                  </a:extLst>
                </a:gridCol>
                <a:gridCol w="3245630">
                  <a:extLst>
                    <a:ext uri="{9D8B030D-6E8A-4147-A177-3AD203B41FA5}">
                      <a16:colId xmlns:a16="http://schemas.microsoft.com/office/drawing/2014/main" xmlns="" val="335341608"/>
                    </a:ext>
                  </a:extLst>
                </a:gridCol>
                <a:gridCol w="2122074">
                  <a:extLst>
                    <a:ext uri="{9D8B030D-6E8A-4147-A177-3AD203B41FA5}">
                      <a16:colId xmlns:a16="http://schemas.microsoft.com/office/drawing/2014/main" xmlns="" val="335717180"/>
                    </a:ext>
                  </a:extLst>
                </a:gridCol>
                <a:gridCol w="748450">
                  <a:extLst>
                    <a:ext uri="{9D8B030D-6E8A-4147-A177-3AD203B41FA5}">
                      <a16:colId xmlns:a16="http://schemas.microsoft.com/office/drawing/2014/main" xmlns="" val="776748196"/>
                    </a:ext>
                  </a:extLst>
                </a:gridCol>
                <a:gridCol w="2255915">
                  <a:extLst>
                    <a:ext uri="{9D8B030D-6E8A-4147-A177-3AD203B41FA5}">
                      <a16:colId xmlns:a16="http://schemas.microsoft.com/office/drawing/2014/main" xmlns="" val="1463325871"/>
                    </a:ext>
                  </a:extLst>
                </a:gridCol>
              </a:tblGrid>
              <a:tr h="554876"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 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4360" algn="ctr"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Nom</a:t>
                      </a:r>
                      <a:r>
                        <a:rPr lang="en-US" sz="1600" b="1" kern="100" spc="-5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et</a:t>
                      </a:r>
                      <a:r>
                        <a:rPr lang="en-US" sz="1600" b="1" kern="100" spc="-1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Prénoms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9890" algn="ctr"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N° </a:t>
                      </a:r>
                      <a:r>
                        <a:rPr lang="en-US" sz="1600" b="1" kern="100" spc="-1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Licenses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3190" algn="ctr">
                        <a:lnSpc>
                          <a:spcPct val="150000"/>
                        </a:lnSpc>
                      </a:pPr>
                      <a:r>
                        <a:rPr lang="en-US" sz="1600" b="1" kern="100" spc="-2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C.D.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50000"/>
                        </a:lnSpc>
                      </a:pPr>
                      <a:r>
                        <a:rPr lang="en-US" sz="1600" b="1" kern="100" spc="-2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CLUB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0676471"/>
                  </a:ext>
                </a:extLst>
              </a:tr>
              <a:tr h="496306">
                <a:tc>
                  <a:txBody>
                    <a:bodyPr/>
                    <a:lstStyle/>
                    <a:p>
                      <a:pPr marL="68580" algn="ctr">
                        <a:lnSpc>
                          <a:spcPct val="150000"/>
                        </a:lnSpc>
                      </a:pPr>
                      <a:r>
                        <a:rPr lang="en-US" sz="1600" b="1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Joueur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N°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spc="-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49885901"/>
                  </a:ext>
                </a:extLst>
              </a:tr>
              <a:tr h="496306">
                <a:tc>
                  <a:txBody>
                    <a:bodyPr/>
                    <a:lstStyle/>
                    <a:p>
                      <a:pPr marL="68580" algn="ctr">
                        <a:lnSpc>
                          <a:spcPct val="150000"/>
                        </a:lnSpc>
                      </a:pPr>
                      <a:r>
                        <a:rPr lang="en-US" sz="1600" b="1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Joueur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N°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spc="-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64370270"/>
                  </a:ext>
                </a:extLst>
              </a:tr>
              <a:tr h="496306">
                <a:tc>
                  <a:txBody>
                    <a:bodyPr/>
                    <a:lstStyle/>
                    <a:p>
                      <a:pPr marL="68580" algn="ctr">
                        <a:lnSpc>
                          <a:spcPct val="150000"/>
                        </a:lnSpc>
                      </a:pPr>
                      <a:r>
                        <a:rPr lang="en-US" sz="1600" b="1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Joueur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N°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spc="-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94035601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xmlns="" id="{13CE84C7-9900-1CA8-FBC6-2EA82DCC73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38229093"/>
              </p:ext>
            </p:extLst>
          </p:nvPr>
        </p:nvGraphicFramePr>
        <p:xfrm>
          <a:off x="214312" y="7772400"/>
          <a:ext cx="9597118" cy="75666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272643">
                  <a:extLst>
                    <a:ext uri="{9D8B030D-6E8A-4147-A177-3AD203B41FA5}">
                      <a16:colId xmlns:a16="http://schemas.microsoft.com/office/drawing/2014/main" xmlns="" val="3907869381"/>
                    </a:ext>
                  </a:extLst>
                </a:gridCol>
                <a:gridCol w="5324475">
                  <a:extLst>
                    <a:ext uri="{9D8B030D-6E8A-4147-A177-3AD203B41FA5}">
                      <a16:colId xmlns:a16="http://schemas.microsoft.com/office/drawing/2014/main" xmlns="" val="505268300"/>
                    </a:ext>
                  </a:extLst>
                </a:gridCol>
              </a:tblGrid>
              <a:tr h="6970394">
                <a:tc>
                  <a:txBody>
                    <a:bodyPr/>
                    <a:lstStyle/>
                    <a:p>
                      <a:pPr>
                        <a:spcBef>
                          <a:spcPts val="55"/>
                        </a:spcBef>
                      </a:pPr>
                      <a:r>
                        <a:rPr lang="en-US" sz="1050" b="1" kern="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endParaRPr lang="en-US" sz="1800" u="sng" kern="1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endParaRPr lang="en-US" sz="2200" b="1" u="sng" kern="1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r>
                        <a:rPr lang="en-US" sz="2200" b="1" u="sng" kern="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MENU</a:t>
                      </a: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endParaRPr lang="en-US" sz="2200" b="1" u="sng" kern="1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r>
                        <a:rPr lang="en-US" sz="2200" b="1" u="sng" kern="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Assiette Charcuterie</a:t>
                      </a: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endParaRPr lang="en-US" sz="2200" b="1" u="sng" kern="1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r>
                        <a:rPr lang="en-US" sz="2200" b="1" u="sng" kern="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Boeuf Bourguignon                 </a:t>
                      </a: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r>
                        <a:rPr lang="en-US" sz="2200" b="1" u="sng" kern="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Pommes de terre  </a:t>
                      </a:r>
                      <a:r>
                        <a:rPr lang="en-US" sz="2200" b="1" u="sng" kern="1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Vapeur</a:t>
                      </a:r>
                      <a:endParaRPr lang="en-US" sz="2200" b="1" u="sng" kern="1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endParaRPr lang="en-US" sz="2200" b="1" u="sng" kern="1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r>
                        <a:rPr lang="en-US" sz="2200" b="1" u="sng" kern="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Salade/Fromage  </a:t>
                      </a: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endParaRPr lang="en-US" sz="2200" b="1" u="sng" kern="1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r>
                        <a:rPr lang="en-US" sz="2200" b="1" u="sng" kern="1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Croustillant</a:t>
                      </a:r>
                      <a:r>
                        <a:rPr lang="en-US" sz="2200" b="1" u="sng" kern="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3 </a:t>
                      </a:r>
                      <a:r>
                        <a:rPr lang="en-US" sz="2200" b="1" u="sng" kern="1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Chocolats</a:t>
                      </a:r>
                      <a:r>
                        <a:rPr lang="en-US" sz="2200" b="1" u="sng" kern="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/Crème Anglaise</a:t>
                      </a: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endParaRPr lang="en-US" sz="2200" b="1" u="sng" kern="1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r>
                        <a:rPr lang="en-US" sz="2200" b="1" u="sng" kern="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Eau</a:t>
                      </a: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endParaRPr lang="en-US" sz="2200" b="1" u="sng" kern="1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r>
                        <a:rPr lang="en-US" sz="2200" b="1" u="sng" kern="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Café</a:t>
                      </a:r>
                    </a:p>
                    <a:p>
                      <a:pPr marL="730885" marR="711200" algn="l">
                        <a:spcAft>
                          <a:spcPts val="0"/>
                        </a:spcAft>
                      </a:pPr>
                      <a:endParaRPr lang="en-US" sz="2400" b="1" u="sng" kern="1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730885" marR="711200" algn="l">
                        <a:spcAft>
                          <a:spcPts val="0"/>
                        </a:spcAft>
                      </a:pPr>
                      <a:endParaRPr lang="fr-FR" sz="2400" b="1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algn="l">
                        <a:spcBef>
                          <a:spcPts val="5"/>
                        </a:spcBef>
                      </a:pPr>
                      <a:endParaRPr lang="fr-FR" sz="2400" b="1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5"/>
                        </a:spcBef>
                      </a:pPr>
                      <a:r>
                        <a:rPr lang="en-US" sz="1600" b="1" kern="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r>
                        <a:rPr lang="fr-FR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                                                                                             </a:t>
                      </a:r>
                    </a:p>
                    <a:p>
                      <a:pPr algn="ctr"/>
                      <a:r>
                        <a:rPr lang="fr-FR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de repas …….. x 16 euros (par personne)</a:t>
                      </a: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505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FR" sz="2505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2505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                   TOTAL à PAYER : ………</a:t>
                      </a:r>
                      <a:endParaRPr lang="fr-FR" sz="2505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2505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FR" sz="2505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2505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                                Par chèque libellé à l’ordre de :                                Bois d’Yèvre Pétanque.</a:t>
                      </a:r>
                      <a:endParaRPr lang="fr-FR" sz="2505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2505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Joindre avec inscription</a:t>
                      </a:r>
                      <a:r>
                        <a:rPr lang="fr-FR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                        </a:t>
                      </a:r>
                      <a:endParaRPr lang="fr-FR" sz="24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98063645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F6AAB9F6-3D01-95EF-CDA0-4B3994BB7E13}"/>
              </a:ext>
            </a:extLst>
          </p:cNvPr>
          <p:cNvSpPr txBox="1"/>
          <p:nvPr/>
        </p:nvSpPr>
        <p:spPr>
          <a:xfrm>
            <a:off x="847725" y="6428732"/>
            <a:ext cx="8677274" cy="106182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fr-FR" sz="2100" b="1" dirty="0">
                <a:effectLst/>
                <a:latin typeface="Arial" panose="020B0604020202020204" pitchFamily="34" charset="0"/>
                <a:ea typeface="Cambria" panose="02040503050406030204" pitchFamily="18" charset="0"/>
              </a:rPr>
              <a:t>Accompagné du chèque libellé à l’ordre : Bois D’Yèvre Pétanque.</a:t>
            </a:r>
            <a:endParaRPr lang="fr-FR" sz="2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fr-FR" sz="2100" b="1" dirty="0">
                <a:effectLst/>
                <a:latin typeface="Arial" panose="020B0604020202020204" pitchFamily="34" charset="0"/>
                <a:ea typeface="Cambria" panose="02040503050406030204" pitchFamily="18" charset="0"/>
              </a:rPr>
              <a:t>M HEUSICOM FABRICE 29 RUE ANDRE HENAULT 18100 VIERZON. TEL 06.70.63.18.91</a:t>
            </a:r>
            <a:endParaRPr lang="fr-FR" sz="2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55491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ustom 9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81AEBA"/>
      </a:accent3>
      <a:accent4>
        <a:srgbClr val="203864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61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67237995_TF12032956_Win32" id="{44777713-C344-4D87-9FB3-17CE5B26CFF4}" vid="{DF0B618A-3C9A-4480-88CA-DA9FB3D7CB1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E13D3C-8424-4A58-A6D3-AE0962BE96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74A7039-385D-4D11-AE1B-37BF08368376}">
  <ds:schemaRefs>
    <ds:schemaRef ds:uri="http://schemas.openxmlformats.org/package/2006/metadata/core-properties"/>
    <ds:schemaRef ds:uri="71af3243-3dd4-4a8d-8c0d-dd76da1f02a5"/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dcmitype/"/>
    <ds:schemaRef ds:uri="230e9df3-be65-4c73-a93b-d1236ebd677e"/>
    <ds:schemaRef ds:uri="16c05727-aa75-4e4a-9b5f-8a80a1165891"/>
  </ds:schemaRefs>
</ds:datastoreItem>
</file>

<file path=customXml/itemProps3.xml><?xml version="1.0" encoding="utf-8"?>
<ds:datastoreItem xmlns:ds="http://schemas.openxmlformats.org/officeDocument/2006/customXml" ds:itemID="{89099D53-1B9B-46C6-B37D-C4386CF2EF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Affiche de concert</Template>
  <TotalTime>3</TotalTime>
  <Words>253</Words>
  <Application>Microsoft Office PowerPoint</Application>
  <PresentationFormat>Personnalisé</PresentationFormat>
  <Paragraphs>109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Julie Chaminion</dc:creator>
  <cp:lastModifiedBy>Utilisateur Windows</cp:lastModifiedBy>
  <cp:revision>37</cp:revision>
  <cp:lastPrinted>2024-10-08T13:40:40Z</cp:lastPrinted>
  <dcterms:created xsi:type="dcterms:W3CDTF">2024-07-15T14:10:48Z</dcterms:created>
  <dcterms:modified xsi:type="dcterms:W3CDTF">2024-10-09T06:41:29Z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