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5" d="100"/>
          <a:sy n="55" d="100"/>
        </p:scale>
        <p:origin x="-1248" y="-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1964-074E-4A35-B090-9E9053D80751}" type="datetimeFigureOut">
              <a:rPr lang="fr-FR" smtClean="0"/>
              <a:t>25/05/2015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58FB3-78D1-4843-8DFE-D3E76708B8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0304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1964-074E-4A35-B090-9E9053D80751}" type="datetimeFigureOut">
              <a:rPr lang="fr-FR" smtClean="0"/>
              <a:t>25/05/2015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58FB3-78D1-4843-8DFE-D3E76708B8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0265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1964-074E-4A35-B090-9E9053D80751}" type="datetimeFigureOut">
              <a:rPr lang="fr-FR" smtClean="0"/>
              <a:t>25/05/2015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58FB3-78D1-4843-8DFE-D3E76708B8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493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1964-074E-4A35-B090-9E9053D80751}" type="datetimeFigureOut">
              <a:rPr lang="fr-FR" smtClean="0"/>
              <a:t>25/05/2015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58FB3-78D1-4843-8DFE-D3E76708B8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136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1964-074E-4A35-B090-9E9053D80751}" type="datetimeFigureOut">
              <a:rPr lang="fr-FR" smtClean="0"/>
              <a:t>25/05/2015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58FB3-78D1-4843-8DFE-D3E76708B8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1295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1964-074E-4A35-B090-9E9053D80751}" type="datetimeFigureOut">
              <a:rPr lang="fr-FR" smtClean="0"/>
              <a:t>25/05/2015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58FB3-78D1-4843-8DFE-D3E76708B8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7484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1964-074E-4A35-B090-9E9053D80751}" type="datetimeFigureOut">
              <a:rPr lang="fr-FR" smtClean="0"/>
              <a:t>25/05/2015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58FB3-78D1-4843-8DFE-D3E76708B8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1832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1964-074E-4A35-B090-9E9053D80751}" type="datetimeFigureOut">
              <a:rPr lang="fr-FR" smtClean="0"/>
              <a:t>25/05/2015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58FB3-78D1-4843-8DFE-D3E76708B8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0394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1964-074E-4A35-B090-9E9053D80751}" type="datetimeFigureOut">
              <a:rPr lang="fr-FR" smtClean="0"/>
              <a:t>25/05/2015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58FB3-78D1-4843-8DFE-D3E76708B8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942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1964-074E-4A35-B090-9E9053D80751}" type="datetimeFigureOut">
              <a:rPr lang="fr-FR" smtClean="0"/>
              <a:t>25/05/2015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58FB3-78D1-4843-8DFE-D3E76708B8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5999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E1964-074E-4A35-B090-9E9053D80751}" type="datetimeFigureOut">
              <a:rPr lang="fr-FR" smtClean="0"/>
              <a:t>25/05/2015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58FB3-78D1-4843-8DFE-D3E76708B8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346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E1964-074E-4A35-B090-9E9053D80751}" type="datetimeFigureOut">
              <a:rPr lang="fr-FR" smtClean="0"/>
              <a:t>25/05/2015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58FB3-78D1-4843-8DFE-D3E76708B89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515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marcel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979" y="0"/>
            <a:ext cx="9144000" cy="6858000"/>
          </a:xfrm>
          <a:prstGeom prst="rect">
            <a:avLst/>
          </a:prstGeom>
        </p:spPr>
      </p:pic>
      <p:sp>
        <p:nvSpPr>
          <p:cNvPr id="8" name="Bulle ronde 7"/>
          <p:cNvSpPr/>
          <p:nvPr/>
        </p:nvSpPr>
        <p:spPr>
          <a:xfrm>
            <a:off x="2987824" y="980728"/>
            <a:ext cx="2354560" cy="972688"/>
          </a:xfrm>
          <a:prstGeom prst="wedgeEllipseCallout">
            <a:avLst>
              <a:gd name="adj1" fmla="val -69482"/>
              <a:gd name="adj2" fmla="val 971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Di donc j’ai des problèmes d’érection</a:t>
            </a:r>
            <a:endParaRPr lang="fr-FR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2843808" y="3573016"/>
            <a:ext cx="3456384" cy="1404736"/>
          </a:xfrm>
          <a:prstGeom prst="wedgeRoundRectCallout">
            <a:avLst>
              <a:gd name="adj1" fmla="val 43337"/>
              <a:gd name="adj2" fmla="val -9188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Mange du pain , beaucoup de pain  le  pain ça contient plein d’amidon , tu vas voir le résultat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11068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610" y="-168993"/>
            <a:ext cx="9120842" cy="7029400"/>
          </a:xfrm>
          <a:prstGeom prst="rect">
            <a:avLst/>
          </a:prstGeom>
        </p:spPr>
      </p:pic>
      <p:sp>
        <p:nvSpPr>
          <p:cNvPr id="3" name="Bulle ronde 2"/>
          <p:cNvSpPr/>
          <p:nvPr/>
        </p:nvSpPr>
        <p:spPr>
          <a:xfrm>
            <a:off x="4540811" y="-140668"/>
            <a:ext cx="1634480" cy="1463405"/>
          </a:xfrm>
          <a:prstGeom prst="wedgeEllipseCallout">
            <a:avLst>
              <a:gd name="adj1" fmla="val 80130"/>
              <a:gd name="adj2" fmla="val 862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Bonjour, je voudrais 10 baguettes</a:t>
            </a: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2483768" y="3645024"/>
            <a:ext cx="2138536" cy="1044696"/>
          </a:xfrm>
          <a:prstGeom prst="wedgeRoundRectCallout">
            <a:avLst>
              <a:gd name="adj1" fmla="val -22643"/>
              <a:gd name="adj2" fmla="val -14835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Vous avez des invités  </a:t>
            </a:r>
            <a:r>
              <a:rPr lang="fr-FR" dirty="0"/>
              <a:t>M</a:t>
            </a:r>
            <a:r>
              <a:rPr lang="fr-FR" dirty="0" smtClean="0"/>
              <a:t>r  marcel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0191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8" y="0"/>
            <a:ext cx="9144000" cy="6957392"/>
          </a:xfrm>
          <a:prstGeom prst="rect">
            <a:avLst/>
          </a:prstGeom>
        </p:spPr>
      </p:pic>
      <p:sp>
        <p:nvSpPr>
          <p:cNvPr id="3" name="Bulle ronde 2"/>
          <p:cNvSpPr/>
          <p:nvPr/>
        </p:nvSpPr>
        <p:spPr>
          <a:xfrm>
            <a:off x="4586168" y="404664"/>
            <a:ext cx="2002056" cy="1044696"/>
          </a:xfrm>
          <a:prstGeom prst="wedgeEllipseCallout">
            <a:avLst>
              <a:gd name="adj1" fmla="val 53276"/>
              <a:gd name="adj2" fmla="val 988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Non c’est que pour moi</a:t>
            </a:r>
            <a:endParaRPr lang="fr-FR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1691680" y="3789040"/>
            <a:ext cx="2376264" cy="972688"/>
          </a:xfrm>
          <a:prstGeom prst="wedgeRoundRectCallout">
            <a:avLst>
              <a:gd name="adj1" fmla="val 14729"/>
              <a:gd name="adj2" fmla="val -12530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Alors je vous préviens , ça va durcir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730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3907" y="5805"/>
            <a:ext cx="9227907" cy="6852245"/>
          </a:xfrm>
          <a:prstGeom prst="rect">
            <a:avLst/>
          </a:prstGeom>
        </p:spPr>
      </p:pic>
      <p:sp>
        <p:nvSpPr>
          <p:cNvPr id="3" name="Bulle ronde 2"/>
          <p:cNvSpPr/>
          <p:nvPr/>
        </p:nvSpPr>
        <p:spPr>
          <a:xfrm>
            <a:off x="3923928" y="404664"/>
            <a:ext cx="2664295" cy="1224136"/>
          </a:xfrm>
          <a:prstGeom prst="wedgeEllipseCallout">
            <a:avLst>
              <a:gd name="adj1" fmla="val 50586"/>
              <a:gd name="adj2" fmla="val 8070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Ah ,ah! Je vois que vous êtes au courant …!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621612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63</Words>
  <Application>Microsoft Office PowerPoint</Application>
  <PresentationFormat>Affichage à l'écran (4:3)</PresentationFormat>
  <Paragraphs>8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marcel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marcel</dc:title>
  <dc:creator>marco</dc:creator>
  <cp:lastModifiedBy>marco</cp:lastModifiedBy>
  <cp:revision>3</cp:revision>
  <dcterms:created xsi:type="dcterms:W3CDTF">2015-05-25T11:44:27Z</dcterms:created>
  <dcterms:modified xsi:type="dcterms:W3CDTF">2015-05-25T12:10:00Z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