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9DE52-66CA-4612-9E81-CEFED27C6BCC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AFE5A6-E66F-4F9B-9A91-9011F6D3EAB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elina\Pictures\millau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0" y="476672"/>
            <a:ext cx="8871280" cy="583264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gelina\Pictures\Samuel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317">
            <a:off x="3282980" y="3319622"/>
            <a:ext cx="1412021" cy="10825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7372" y="1484784"/>
            <a:ext cx="4551247" cy="954107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Trophée du tir de précision</a:t>
            </a:r>
          </a:p>
          <a:p>
            <a:pPr algn="ctr"/>
            <a:r>
              <a:rPr lang="fr-FR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Millau 2013</a:t>
            </a:r>
            <a:endParaRPr lang="fr-FR" sz="2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ina\Pictures\millau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560384" cy="64827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8768" y="476672"/>
            <a:ext cx="5969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Entrée de Samuel dans l’arène du Parc de la Victoire</a:t>
            </a:r>
          </a:p>
          <a:p>
            <a:pPr algn="ctr"/>
            <a:r>
              <a:rPr lang="fr-FR" sz="1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sous les applaudissements</a:t>
            </a:r>
            <a:endParaRPr lang="fr-FR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ina\Pictures\millau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8640"/>
            <a:ext cx="3780420" cy="65527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gelina\Pictures\millau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04456" cy="65527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9970" y="6104291"/>
            <a:ext cx="42562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1400" b="1" i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¼ de finale Dylan Rocher bat Samuel   41 à 34</a:t>
            </a:r>
            <a:endParaRPr lang="fr-FR" sz="1400" b="1" i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elina\Pictures\millau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556"/>
            <a:ext cx="3744416" cy="66248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gelina\Pictures\Samue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556"/>
            <a:ext cx="4536504" cy="3384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ngelina\Pictures\Samu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61" y="3761656"/>
            <a:ext cx="4536505" cy="3096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902" y="404664"/>
            <a:ext cx="325762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Samuel donne ses impressions</a:t>
            </a:r>
            <a:endParaRPr lang="fr-FR" sz="105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8717" y="3453438"/>
            <a:ext cx="478368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Les récompenses sous les applaudissements</a:t>
            </a:r>
            <a:r>
              <a:rPr lang="fr-FR" sz="1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fr-FR" sz="1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1" name="Picture 5" descr="C:\Users\Angelina\Pictures\2013-03-11 PETANQUE\2013 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18" y="3209657"/>
            <a:ext cx="7953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 rot="20892039">
            <a:off x="3762362" y="3513823"/>
            <a:ext cx="5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fr-F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elina\Pictures\cdf 2013 2 tours badges\Coq 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4" y="3573016"/>
            <a:ext cx="1838325" cy="1847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gelina\Pictures\cdf 2013 2 tours badges\Badge Calyso 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11" y="2270844"/>
            <a:ext cx="2670175" cy="162083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gelina\Pictures\cdf 2013 2 tours badges\sponso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952328" cy="161480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ngelina\Pictures\2013-03-11 PETANQUE\Championnat 2013\tat 2013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1739825" cy="2852366"/>
          </a:xfrm>
          <a:prstGeom prst="ellipse">
            <a:avLst/>
          </a:prstGeom>
          <a:ln w="762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8074" y="5635684"/>
            <a:ext cx="4950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Meilleurs souvenirs de Millau 2013</a:t>
            </a:r>
            <a:endParaRPr lang="fr-FR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46</Words>
  <Application>Microsoft Office PowerPoint</Application>
  <PresentationFormat>Affichage à l'écran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Angelina</dc:creator>
  <cp:lastModifiedBy>Angelina</cp:lastModifiedBy>
  <cp:revision>11</cp:revision>
  <dcterms:created xsi:type="dcterms:W3CDTF">2013-08-23T08:25:42Z</dcterms:created>
  <dcterms:modified xsi:type="dcterms:W3CDTF">2013-08-23T10:38:43Z</dcterms:modified>
</cp:coreProperties>
</file>