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2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151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DE52-66CA-4612-9E81-CEFED27C6BCC}" type="datetimeFigureOut">
              <a:rPr lang="fr-FR" smtClean="0"/>
              <a:t>23/08/2013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5A6-E66F-4F9B-9A91-9011F6D3EAB3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DE52-66CA-4612-9E81-CEFED27C6BCC}" type="datetimeFigureOut">
              <a:rPr lang="fr-FR" smtClean="0"/>
              <a:t>23/08/2013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5A6-E66F-4F9B-9A91-9011F6D3EA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DE52-66CA-4612-9E81-CEFED27C6BCC}" type="datetimeFigureOut">
              <a:rPr lang="fr-FR" smtClean="0"/>
              <a:t>23/08/2013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5A6-E66F-4F9B-9A91-9011F6D3EA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DE52-66CA-4612-9E81-CEFED27C6BCC}" type="datetimeFigureOut">
              <a:rPr lang="fr-FR" smtClean="0"/>
              <a:t>23/08/2013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5A6-E66F-4F9B-9A91-9011F6D3EAB3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DE52-66CA-4612-9E81-CEFED27C6BCC}" type="datetimeFigureOut">
              <a:rPr lang="fr-FR" smtClean="0"/>
              <a:t>23/08/2013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5A6-E66F-4F9B-9A91-9011F6D3EA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DE52-66CA-4612-9E81-CEFED27C6BCC}" type="datetimeFigureOut">
              <a:rPr lang="fr-FR" smtClean="0"/>
              <a:t>23/08/2013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5A6-E66F-4F9B-9A91-9011F6D3EAB3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DE52-66CA-4612-9E81-CEFED27C6BCC}" type="datetimeFigureOut">
              <a:rPr lang="fr-FR" smtClean="0"/>
              <a:t>23/08/2013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5A6-E66F-4F9B-9A91-9011F6D3EAB3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DE52-66CA-4612-9E81-CEFED27C6BCC}" type="datetimeFigureOut">
              <a:rPr lang="fr-FR" smtClean="0"/>
              <a:t>23/08/2013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5A6-E66F-4F9B-9A91-9011F6D3EA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DE52-66CA-4612-9E81-CEFED27C6BCC}" type="datetimeFigureOut">
              <a:rPr lang="fr-FR" smtClean="0"/>
              <a:t>23/08/2013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5A6-E66F-4F9B-9A91-9011F6D3EA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DE52-66CA-4612-9E81-CEFED27C6BCC}" type="datetimeFigureOut">
              <a:rPr lang="fr-FR" smtClean="0"/>
              <a:t>23/08/2013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5A6-E66F-4F9B-9A91-9011F6D3EAB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9DE52-66CA-4612-9E81-CEFED27C6BCC}" type="datetimeFigureOut">
              <a:rPr lang="fr-FR" smtClean="0"/>
              <a:t>23/08/2013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5A6-E66F-4F9B-9A91-9011F6D3EAB3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769DE52-66CA-4612-9E81-CEFED27C6BCC}" type="datetimeFigureOut">
              <a:rPr lang="fr-FR" smtClean="0"/>
              <a:t>23/08/2013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DAFE5A6-E66F-4F9B-9A91-9011F6D3EAB3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ngelina\Pictures\millau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60" y="476672"/>
            <a:ext cx="8871280" cy="5832648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ngelina\Pictures\Samuel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4317">
            <a:off x="3282980" y="3319622"/>
            <a:ext cx="1412021" cy="108259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07372" y="1484784"/>
            <a:ext cx="4551247" cy="954107"/>
          </a:xfrm>
          <a:prstGeom prst="rect">
            <a:avLst/>
          </a:prstGeom>
          <a:noFill/>
          <a:scene3d>
            <a:camera prst="perspectiveRelaxed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Trophée du tir de précision</a:t>
            </a:r>
          </a:p>
          <a:p>
            <a:pPr algn="ctr"/>
            <a:r>
              <a:rPr lang="fr-FR" sz="28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Millau 2013</a:t>
            </a:r>
            <a:endParaRPr lang="fr-FR" sz="2800" b="1" i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78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ngelina\Pictures\millau5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39"/>
            <a:ext cx="8560384" cy="648276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18768" y="476672"/>
            <a:ext cx="59699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6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Entrée de Samuel dans l’arène du Parc de la Victoire</a:t>
            </a:r>
          </a:p>
          <a:p>
            <a:pPr algn="ctr"/>
            <a:r>
              <a:rPr lang="fr-FR" sz="16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sous les applaudissements</a:t>
            </a:r>
            <a:endParaRPr lang="fr-FR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885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ngelina\Pictures\millau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188640"/>
            <a:ext cx="3780420" cy="655272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ngelina\Pictures\millau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640"/>
            <a:ext cx="4104456" cy="655272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99970" y="6104291"/>
            <a:ext cx="4256294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fr-FR" sz="1400" b="1" i="1" cap="all" spc="0" dirty="0" smtClean="0">
                <a:ln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¼ de finale Dylan Rocher bat Samuel   41 à 34</a:t>
            </a:r>
            <a:endParaRPr lang="fr-FR" sz="1400" b="1" i="1" cap="all" spc="0" dirty="0">
              <a:ln/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0000" stA="55000" endPos="48000" dist="500" dir="5400000" sy="-100000" algn="bl" rotWithShape="0"/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89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ngelina\Pictures\millau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556"/>
            <a:ext cx="3744416" cy="662481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ngelina\Pictures\Samuel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6556"/>
            <a:ext cx="4536504" cy="338437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ngelina\Pictures\Samuel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561" y="3761656"/>
            <a:ext cx="4536505" cy="309634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0902" y="404664"/>
            <a:ext cx="3257622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05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Samuel donne ses impressions</a:t>
            </a:r>
            <a:endParaRPr lang="fr-FR" sz="1050" b="1" i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98717" y="3453438"/>
            <a:ext cx="478368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05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Les récompenses sous les applaudissements</a:t>
            </a:r>
            <a:r>
              <a:rPr lang="fr-FR" sz="14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!</a:t>
            </a:r>
            <a:endParaRPr lang="fr-FR" sz="1400" b="1" i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4101" name="Picture 5" descr="C:\Users\Angelina\Pictures\2013-03-11 PETANQUE\2013 02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018" y="3209657"/>
            <a:ext cx="795337" cy="79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 rot="20892039">
            <a:off x="3762362" y="3513823"/>
            <a:ext cx="543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2013</a:t>
            </a:r>
            <a:endParaRPr lang="fr-FR" sz="1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62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ngelina\Pictures\cdf 2013 2 tours badges\Coq 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404" y="3573016"/>
            <a:ext cx="1838325" cy="184785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ngelina\Pictures\cdf 2013 2 tours badges\Badge Calyso 20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911" y="2270844"/>
            <a:ext cx="2670175" cy="1620837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ngelina\Pictures\cdf 2013 2 tours badges\sponsor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76872"/>
            <a:ext cx="2952328" cy="1614809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Angelina\Pictures\2013-03-11 PETANQUE\Championnat 2013\tat 2013 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48680"/>
            <a:ext cx="1739825" cy="2852366"/>
          </a:xfrm>
          <a:prstGeom prst="ellipse">
            <a:avLst/>
          </a:prstGeom>
          <a:ln w="76200" cap="rnd">
            <a:solidFill>
              <a:srgbClr val="0070C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58074" y="5635684"/>
            <a:ext cx="49503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2800" b="1" i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Mistral" pitchFamily="66" charset="0"/>
              </a:rPr>
              <a:t>Meilleurs souvenirs de Millau 2013</a:t>
            </a:r>
            <a:endParaRPr lang="fr-FR" sz="2800" b="1" i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Mistral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02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llage">
  <a:themeElements>
    <a:clrScheme name="Sillag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illage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illage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133</TotalTime>
  <Words>46</Words>
  <Application>Microsoft Office PowerPoint</Application>
  <PresentationFormat>Affichage à l'écran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Sillage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Angelina</dc:creator>
  <cp:lastModifiedBy>Angelina</cp:lastModifiedBy>
  <cp:revision>11</cp:revision>
  <dcterms:created xsi:type="dcterms:W3CDTF">2013-08-23T08:25:42Z</dcterms:created>
  <dcterms:modified xsi:type="dcterms:W3CDTF">2013-08-23T10:38:43Z</dcterms:modified>
</cp:coreProperties>
</file>