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3" r:id="rId1"/>
  </p:sldMasterIdLst>
  <p:sldIdLst>
    <p:sldId id="256" r:id="rId2"/>
  </p:sldIdLst>
  <p:sldSz cx="7740650" cy="1079976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>
        <p:scale>
          <a:sx n="85" d="100"/>
          <a:sy n="85" d="100"/>
        </p:scale>
        <p:origin x="166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7741223" cy="10799763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6970" y="2853266"/>
            <a:ext cx="4494103" cy="2386614"/>
          </a:xfrm>
        </p:spPr>
        <p:txBody>
          <a:bodyPr anchor="b">
            <a:noAutofit/>
          </a:bodyPr>
          <a:lstStyle>
            <a:lvl1pPr algn="ctr">
              <a:defRPr sz="4063">
                <a:effectLst/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6970" y="5666533"/>
            <a:ext cx="4494103" cy="2169482"/>
          </a:xfrm>
        </p:spPr>
        <p:txBody>
          <a:bodyPr anchor="t">
            <a:normAutofit/>
          </a:bodyPr>
          <a:lstStyle>
            <a:lvl1pPr marL="0" indent="0" algn="ctr">
              <a:buNone/>
              <a:defRPr sz="1693">
                <a:solidFill>
                  <a:schemeClr val="tx1"/>
                </a:solidFill>
              </a:defRPr>
            </a:lvl1pPr>
            <a:lvl2pPr marL="3870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740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610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480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350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3221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7091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0961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134544" y="7959829"/>
            <a:ext cx="569947" cy="439990"/>
          </a:xfrm>
        </p:spPr>
        <p:txBody>
          <a:bodyPr/>
          <a:lstStyle/>
          <a:p>
            <a:fld id="{A0AA716B-25EA-4DD5-9B0B-E97897F44952}" type="datetimeFigureOut">
              <a:rPr lang="fr-FR" smtClean="0"/>
              <a:t>05/02/2026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26970" y="7959829"/>
            <a:ext cx="3441017" cy="439990"/>
          </a:xfrm>
        </p:spPr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771049" y="7959829"/>
            <a:ext cx="350025" cy="439990"/>
          </a:xfrm>
        </p:spPr>
        <p:txBody>
          <a:bodyPr/>
          <a:lstStyle/>
          <a:p>
            <a:fld id="{7803A4AF-9F3D-4647-8844-0E4C64AFEF78}" type="slidenum">
              <a:rPr lang="fr-FR" smtClean="0"/>
              <a:t>‹N°›</a:t>
            </a:fld>
            <a:endParaRPr lang="fr-F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709838" y="5466540"/>
            <a:ext cx="4328367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0881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6250" y="7583164"/>
            <a:ext cx="5755317" cy="892481"/>
          </a:xfrm>
        </p:spPr>
        <p:txBody>
          <a:bodyPr anchor="b">
            <a:normAutofit/>
          </a:bodyPr>
          <a:lstStyle>
            <a:lvl1pPr algn="ctr">
              <a:defRPr sz="2032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8758" y="1626631"/>
            <a:ext cx="6003136" cy="5293221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354"/>
            </a:lvl1pPr>
            <a:lvl2pPr marL="387020" indent="0">
              <a:buNone/>
              <a:defRPr sz="1354"/>
            </a:lvl2pPr>
            <a:lvl3pPr marL="774040" indent="0">
              <a:buNone/>
              <a:defRPr sz="1354"/>
            </a:lvl3pPr>
            <a:lvl4pPr marL="1161059" indent="0">
              <a:buNone/>
              <a:defRPr sz="1354"/>
            </a:lvl4pPr>
            <a:lvl5pPr marL="1548079" indent="0">
              <a:buNone/>
              <a:defRPr sz="1354"/>
            </a:lvl5pPr>
            <a:lvl6pPr marL="1935099" indent="0">
              <a:buNone/>
              <a:defRPr sz="1354"/>
            </a:lvl6pPr>
            <a:lvl7pPr marL="2322119" indent="0">
              <a:buNone/>
              <a:defRPr sz="1354"/>
            </a:lvl7pPr>
            <a:lvl8pPr marL="2709139" indent="0">
              <a:buNone/>
              <a:defRPr sz="1354"/>
            </a:lvl8pPr>
            <a:lvl9pPr marL="3096158" indent="0">
              <a:buNone/>
              <a:defRPr sz="1354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96250" y="8475646"/>
            <a:ext cx="5755317" cy="777482"/>
          </a:xfrm>
        </p:spPr>
        <p:txBody>
          <a:bodyPr anchor="t">
            <a:normAutofit/>
          </a:bodyPr>
          <a:lstStyle>
            <a:lvl1pPr marL="0" indent="0" algn="ctr">
              <a:buNone/>
              <a:defRPr sz="1354"/>
            </a:lvl1pPr>
            <a:lvl2pPr marL="387020" indent="0">
              <a:buNone/>
              <a:defRPr sz="1016"/>
            </a:lvl2pPr>
            <a:lvl3pPr marL="774040" indent="0">
              <a:buNone/>
              <a:defRPr sz="847"/>
            </a:lvl3pPr>
            <a:lvl4pPr marL="1161059" indent="0">
              <a:buNone/>
              <a:defRPr sz="762"/>
            </a:lvl4pPr>
            <a:lvl5pPr marL="1548079" indent="0">
              <a:buNone/>
              <a:defRPr sz="762"/>
            </a:lvl5pPr>
            <a:lvl6pPr marL="1935099" indent="0">
              <a:buNone/>
              <a:defRPr sz="762"/>
            </a:lvl6pPr>
            <a:lvl7pPr marL="2322119" indent="0">
              <a:buNone/>
              <a:defRPr sz="762"/>
            </a:lvl7pPr>
            <a:lvl8pPr marL="2709139" indent="0">
              <a:buNone/>
              <a:defRPr sz="762"/>
            </a:lvl8pPr>
            <a:lvl9pPr marL="3096158" indent="0">
              <a:buNone/>
              <a:defRPr sz="762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A716B-25EA-4DD5-9B0B-E97897F44952}" type="datetimeFigureOut">
              <a:rPr lang="fr-FR" smtClean="0"/>
              <a:t>05/02/2026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3A4AF-9F3D-4647-8844-0E4C64AFEF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536365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6250" y="1428115"/>
            <a:ext cx="5755317" cy="4878413"/>
          </a:xfrm>
        </p:spPr>
        <p:txBody>
          <a:bodyPr anchor="ctr">
            <a:normAutofit/>
          </a:bodyPr>
          <a:lstStyle>
            <a:lvl1pPr algn="ctr">
              <a:defRPr sz="2709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96249" y="6733184"/>
            <a:ext cx="5755319" cy="251994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93">
                <a:solidFill>
                  <a:schemeClr val="tx1"/>
                </a:solidFill>
              </a:defRPr>
            </a:lvl1pPr>
            <a:lvl2pPr marL="387020" indent="0">
              <a:buNone/>
              <a:defRPr sz="1524">
                <a:solidFill>
                  <a:schemeClr val="tx1">
                    <a:tint val="75000"/>
                  </a:schemeClr>
                </a:solidFill>
              </a:defRPr>
            </a:lvl2pPr>
            <a:lvl3pPr marL="774040" indent="0">
              <a:buNone/>
              <a:defRPr sz="1354">
                <a:solidFill>
                  <a:schemeClr val="tx1">
                    <a:tint val="75000"/>
                  </a:schemeClr>
                </a:solidFill>
              </a:defRPr>
            </a:lvl3pPr>
            <a:lvl4pPr marL="1161059" indent="0">
              <a:buNone/>
              <a:defRPr sz="1185">
                <a:solidFill>
                  <a:schemeClr val="tx1">
                    <a:tint val="75000"/>
                  </a:schemeClr>
                </a:solidFill>
              </a:defRPr>
            </a:lvl4pPr>
            <a:lvl5pPr marL="1548079" indent="0">
              <a:buNone/>
              <a:defRPr sz="1185">
                <a:solidFill>
                  <a:schemeClr val="tx1">
                    <a:tint val="75000"/>
                  </a:schemeClr>
                </a:solidFill>
              </a:defRPr>
            </a:lvl5pPr>
            <a:lvl6pPr marL="1935099" indent="0">
              <a:buNone/>
              <a:defRPr sz="1185">
                <a:solidFill>
                  <a:schemeClr val="tx1">
                    <a:tint val="75000"/>
                  </a:schemeClr>
                </a:solidFill>
              </a:defRPr>
            </a:lvl6pPr>
            <a:lvl7pPr marL="2322119" indent="0">
              <a:buNone/>
              <a:defRPr sz="1185">
                <a:solidFill>
                  <a:schemeClr val="tx1">
                    <a:tint val="75000"/>
                  </a:schemeClr>
                </a:solidFill>
              </a:defRPr>
            </a:lvl7pPr>
            <a:lvl8pPr marL="2709139" indent="0">
              <a:buNone/>
              <a:defRPr sz="1185">
                <a:solidFill>
                  <a:schemeClr val="tx1">
                    <a:tint val="75000"/>
                  </a:schemeClr>
                </a:solidFill>
              </a:defRPr>
            </a:lvl8pPr>
            <a:lvl9pPr marL="3096158" indent="0">
              <a:buNone/>
              <a:defRPr sz="118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A716B-25EA-4DD5-9B0B-E97897F44952}" type="datetimeFigureOut">
              <a:rPr lang="fr-FR" smtClean="0"/>
              <a:t>05/02/2026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3A4AF-9F3D-4647-8844-0E4C64AFEF78}" type="slidenum">
              <a:rPr lang="fr-FR" smtClean="0"/>
              <a:t>‹N°›</a:t>
            </a:fld>
            <a:endParaRPr lang="fr-F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082257" y="6519855"/>
            <a:ext cx="559252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39600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9550" y="1546630"/>
            <a:ext cx="5417989" cy="3733254"/>
          </a:xfrm>
        </p:spPr>
        <p:txBody>
          <a:bodyPr anchor="ctr">
            <a:normAutofit/>
          </a:bodyPr>
          <a:lstStyle>
            <a:lvl1pPr algn="ctr">
              <a:defRPr sz="2709" b="0" cap="none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54614" y="5279883"/>
            <a:ext cx="4988417" cy="1026644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524"/>
            </a:lvl1pPr>
            <a:lvl2pPr marL="387020" indent="0">
              <a:buFontTx/>
              <a:buNone/>
              <a:defRPr/>
            </a:lvl2pPr>
            <a:lvl3pPr marL="774040" indent="0">
              <a:buFontTx/>
              <a:buNone/>
              <a:defRPr/>
            </a:lvl3pPr>
            <a:lvl4pPr marL="1161059" indent="0">
              <a:buFontTx/>
              <a:buNone/>
              <a:defRPr/>
            </a:lvl4pPr>
            <a:lvl5pPr marL="1548079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96247" y="6839851"/>
            <a:ext cx="5755321" cy="2413281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93">
                <a:solidFill>
                  <a:schemeClr val="tx1"/>
                </a:solidFill>
              </a:defRPr>
            </a:lvl1pPr>
            <a:lvl2pPr marL="387020" indent="0">
              <a:buNone/>
              <a:defRPr sz="1524">
                <a:solidFill>
                  <a:schemeClr val="tx1">
                    <a:tint val="75000"/>
                  </a:schemeClr>
                </a:solidFill>
              </a:defRPr>
            </a:lvl2pPr>
            <a:lvl3pPr marL="774040" indent="0">
              <a:buNone/>
              <a:defRPr sz="1354">
                <a:solidFill>
                  <a:schemeClr val="tx1">
                    <a:tint val="75000"/>
                  </a:schemeClr>
                </a:solidFill>
              </a:defRPr>
            </a:lvl3pPr>
            <a:lvl4pPr marL="1161059" indent="0">
              <a:buNone/>
              <a:defRPr sz="1185">
                <a:solidFill>
                  <a:schemeClr val="tx1">
                    <a:tint val="75000"/>
                  </a:schemeClr>
                </a:solidFill>
              </a:defRPr>
            </a:lvl4pPr>
            <a:lvl5pPr marL="1548079" indent="0">
              <a:buNone/>
              <a:defRPr sz="1185">
                <a:solidFill>
                  <a:schemeClr val="tx1">
                    <a:tint val="75000"/>
                  </a:schemeClr>
                </a:solidFill>
              </a:defRPr>
            </a:lvl5pPr>
            <a:lvl6pPr marL="1935099" indent="0">
              <a:buNone/>
              <a:defRPr sz="1185">
                <a:solidFill>
                  <a:schemeClr val="tx1">
                    <a:tint val="75000"/>
                  </a:schemeClr>
                </a:solidFill>
              </a:defRPr>
            </a:lvl6pPr>
            <a:lvl7pPr marL="2322119" indent="0">
              <a:buNone/>
              <a:defRPr sz="1185">
                <a:solidFill>
                  <a:schemeClr val="tx1">
                    <a:tint val="75000"/>
                  </a:schemeClr>
                </a:solidFill>
              </a:defRPr>
            </a:lvl7pPr>
            <a:lvl8pPr marL="2709139" indent="0">
              <a:buNone/>
              <a:defRPr sz="1185">
                <a:solidFill>
                  <a:schemeClr val="tx1">
                    <a:tint val="75000"/>
                  </a:schemeClr>
                </a:solidFill>
              </a:defRPr>
            </a:lvl8pPr>
            <a:lvl9pPr marL="3096158" indent="0">
              <a:buNone/>
              <a:defRPr sz="118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A716B-25EA-4DD5-9B0B-E97897F44952}" type="datetimeFigureOut">
              <a:rPr lang="fr-FR" smtClean="0"/>
              <a:t>05/02/2026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3A4AF-9F3D-4647-8844-0E4C64AFEF78}" type="slidenum">
              <a:rPr lang="fr-FR" smtClean="0"/>
              <a:t>‹N°›</a:t>
            </a:fld>
            <a:endParaRPr lang="fr-FR"/>
          </a:p>
        </p:txBody>
      </p:sp>
      <p:sp>
        <p:nvSpPr>
          <p:cNvPr id="14" name="TextBox 13"/>
          <p:cNvSpPr txBox="1"/>
          <p:nvPr/>
        </p:nvSpPr>
        <p:spPr>
          <a:xfrm>
            <a:off x="719523" y="1425736"/>
            <a:ext cx="387133" cy="920887"/>
          </a:xfrm>
          <a:prstGeom prst="rect">
            <a:avLst/>
          </a:prstGeom>
        </p:spPr>
        <p:txBody>
          <a:bodyPr vert="horz" lIns="77407" tIns="38703" rIns="77407" bIns="38703" rtlCol="0" anchor="ctr">
            <a:noAutofit/>
          </a:bodyPr>
          <a:lstStyle/>
          <a:p>
            <a:pPr lvl="0"/>
            <a:r>
              <a:rPr lang="en-US" sz="6095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461973" y="4453241"/>
            <a:ext cx="387133" cy="920887"/>
          </a:xfrm>
          <a:prstGeom prst="rect">
            <a:avLst/>
          </a:prstGeom>
        </p:spPr>
        <p:txBody>
          <a:bodyPr vert="horz" lIns="77407" tIns="38703" rIns="77407" bIns="38703" rtlCol="0" anchor="ctr">
            <a:noAutofit/>
          </a:bodyPr>
          <a:lstStyle/>
          <a:p>
            <a:pPr lvl="0" algn="r"/>
            <a:r>
              <a:rPr lang="en-US" sz="6095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082257" y="6519855"/>
            <a:ext cx="558330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32870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6252" y="5210249"/>
            <a:ext cx="5755312" cy="2313020"/>
          </a:xfrm>
        </p:spPr>
        <p:txBody>
          <a:bodyPr anchor="b">
            <a:normAutofit/>
          </a:bodyPr>
          <a:lstStyle>
            <a:lvl1pPr algn="l">
              <a:defRPr sz="2709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96251" y="7523269"/>
            <a:ext cx="5755314" cy="1354931"/>
          </a:xfrm>
        </p:spPr>
        <p:txBody>
          <a:bodyPr anchor="t">
            <a:normAutofit/>
          </a:bodyPr>
          <a:lstStyle>
            <a:lvl1pPr marL="0" indent="0" algn="l">
              <a:buNone/>
              <a:defRPr sz="1524">
                <a:solidFill>
                  <a:schemeClr val="tx1"/>
                </a:solidFill>
              </a:defRPr>
            </a:lvl1pPr>
            <a:lvl2pPr marL="387020" indent="0">
              <a:buNone/>
              <a:defRPr sz="1524">
                <a:solidFill>
                  <a:schemeClr val="tx1">
                    <a:tint val="75000"/>
                  </a:schemeClr>
                </a:solidFill>
              </a:defRPr>
            </a:lvl2pPr>
            <a:lvl3pPr marL="774040" indent="0">
              <a:buNone/>
              <a:defRPr sz="1354">
                <a:solidFill>
                  <a:schemeClr val="tx1">
                    <a:tint val="75000"/>
                  </a:schemeClr>
                </a:solidFill>
              </a:defRPr>
            </a:lvl3pPr>
            <a:lvl4pPr marL="1161059" indent="0">
              <a:buNone/>
              <a:defRPr sz="1185">
                <a:solidFill>
                  <a:schemeClr val="tx1">
                    <a:tint val="75000"/>
                  </a:schemeClr>
                </a:solidFill>
              </a:defRPr>
            </a:lvl4pPr>
            <a:lvl5pPr marL="1548079" indent="0">
              <a:buNone/>
              <a:defRPr sz="1185">
                <a:solidFill>
                  <a:schemeClr val="tx1">
                    <a:tint val="75000"/>
                  </a:schemeClr>
                </a:solidFill>
              </a:defRPr>
            </a:lvl5pPr>
            <a:lvl6pPr marL="1935099" indent="0">
              <a:buNone/>
              <a:defRPr sz="1185">
                <a:solidFill>
                  <a:schemeClr val="tx1">
                    <a:tint val="75000"/>
                  </a:schemeClr>
                </a:solidFill>
              </a:defRPr>
            </a:lvl6pPr>
            <a:lvl7pPr marL="2322119" indent="0">
              <a:buNone/>
              <a:defRPr sz="1185">
                <a:solidFill>
                  <a:schemeClr val="tx1">
                    <a:tint val="75000"/>
                  </a:schemeClr>
                </a:solidFill>
              </a:defRPr>
            </a:lvl7pPr>
            <a:lvl8pPr marL="2709139" indent="0">
              <a:buNone/>
              <a:defRPr sz="1185">
                <a:solidFill>
                  <a:schemeClr val="tx1">
                    <a:tint val="75000"/>
                  </a:schemeClr>
                </a:solidFill>
              </a:defRPr>
            </a:lvl8pPr>
            <a:lvl9pPr marL="3096158" indent="0">
              <a:buNone/>
              <a:defRPr sz="118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A716B-25EA-4DD5-9B0B-E97897F44952}" type="datetimeFigureOut">
              <a:rPr lang="fr-FR" smtClean="0"/>
              <a:t>05/02/2026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3A4AF-9F3D-4647-8844-0E4C64AFEF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340793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3110" y="1546631"/>
            <a:ext cx="5354430" cy="3533258"/>
          </a:xfrm>
        </p:spPr>
        <p:txBody>
          <a:bodyPr anchor="ctr">
            <a:normAutofit/>
          </a:bodyPr>
          <a:lstStyle>
            <a:lvl1pPr algn="ctr">
              <a:defRPr sz="2709" b="0" cap="none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996251" y="5731074"/>
            <a:ext cx="5755314" cy="1396769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1693">
                <a:solidFill>
                  <a:schemeClr val="tx1"/>
                </a:solidFill>
              </a:defRPr>
            </a:lvl1pPr>
            <a:lvl2pPr marL="387020" indent="0">
              <a:buNone/>
              <a:defRPr sz="1524">
                <a:solidFill>
                  <a:schemeClr val="tx1">
                    <a:tint val="75000"/>
                  </a:schemeClr>
                </a:solidFill>
              </a:defRPr>
            </a:lvl2pPr>
            <a:lvl3pPr marL="774040" indent="0">
              <a:buNone/>
              <a:defRPr sz="1354">
                <a:solidFill>
                  <a:schemeClr val="tx1">
                    <a:tint val="75000"/>
                  </a:schemeClr>
                </a:solidFill>
              </a:defRPr>
            </a:lvl3pPr>
            <a:lvl4pPr marL="1161059" indent="0">
              <a:buNone/>
              <a:defRPr sz="1185">
                <a:solidFill>
                  <a:schemeClr val="tx1">
                    <a:tint val="75000"/>
                  </a:schemeClr>
                </a:solidFill>
              </a:defRPr>
            </a:lvl4pPr>
            <a:lvl5pPr marL="1548079" indent="0">
              <a:buNone/>
              <a:defRPr sz="1185">
                <a:solidFill>
                  <a:schemeClr val="tx1">
                    <a:tint val="75000"/>
                  </a:schemeClr>
                </a:solidFill>
              </a:defRPr>
            </a:lvl5pPr>
            <a:lvl6pPr marL="1935099" indent="0">
              <a:buNone/>
              <a:defRPr sz="1185">
                <a:solidFill>
                  <a:schemeClr val="tx1">
                    <a:tint val="75000"/>
                  </a:schemeClr>
                </a:solidFill>
              </a:defRPr>
            </a:lvl6pPr>
            <a:lvl7pPr marL="2322119" indent="0">
              <a:buNone/>
              <a:defRPr sz="1185">
                <a:solidFill>
                  <a:schemeClr val="tx1">
                    <a:tint val="75000"/>
                  </a:schemeClr>
                </a:solidFill>
              </a:defRPr>
            </a:lvl7pPr>
            <a:lvl8pPr marL="2709139" indent="0">
              <a:buNone/>
              <a:defRPr sz="1185">
                <a:solidFill>
                  <a:schemeClr val="tx1">
                    <a:tint val="75000"/>
                  </a:schemeClr>
                </a:solidFill>
              </a:defRPr>
            </a:lvl8pPr>
            <a:lvl9pPr marL="3096158" indent="0">
              <a:buNone/>
              <a:defRPr sz="118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96249" y="7133178"/>
            <a:ext cx="5755319" cy="2119953"/>
          </a:xfrm>
        </p:spPr>
        <p:txBody>
          <a:bodyPr anchor="t">
            <a:normAutofit/>
          </a:bodyPr>
          <a:lstStyle>
            <a:lvl1pPr marL="0" indent="0" algn="l">
              <a:buNone/>
              <a:defRPr sz="1354">
                <a:solidFill>
                  <a:schemeClr val="tx1"/>
                </a:solidFill>
              </a:defRPr>
            </a:lvl1pPr>
            <a:lvl2pPr marL="387020" indent="0">
              <a:buNone/>
              <a:defRPr sz="1354">
                <a:solidFill>
                  <a:schemeClr val="tx1">
                    <a:tint val="75000"/>
                  </a:schemeClr>
                </a:solidFill>
              </a:defRPr>
            </a:lvl2pPr>
            <a:lvl3pPr marL="774040" indent="0">
              <a:buNone/>
              <a:defRPr sz="1354">
                <a:solidFill>
                  <a:schemeClr val="tx1">
                    <a:tint val="75000"/>
                  </a:schemeClr>
                </a:solidFill>
              </a:defRPr>
            </a:lvl3pPr>
            <a:lvl4pPr marL="1161059" indent="0">
              <a:buNone/>
              <a:defRPr sz="1185">
                <a:solidFill>
                  <a:schemeClr val="tx1">
                    <a:tint val="75000"/>
                  </a:schemeClr>
                </a:solidFill>
              </a:defRPr>
            </a:lvl4pPr>
            <a:lvl5pPr marL="1548079" indent="0">
              <a:buNone/>
              <a:defRPr sz="1185">
                <a:solidFill>
                  <a:schemeClr val="tx1">
                    <a:tint val="75000"/>
                  </a:schemeClr>
                </a:solidFill>
              </a:defRPr>
            </a:lvl5pPr>
            <a:lvl6pPr marL="1935099" indent="0">
              <a:buNone/>
              <a:defRPr sz="1185">
                <a:solidFill>
                  <a:schemeClr val="tx1">
                    <a:tint val="75000"/>
                  </a:schemeClr>
                </a:solidFill>
              </a:defRPr>
            </a:lvl6pPr>
            <a:lvl7pPr marL="2322119" indent="0">
              <a:buNone/>
              <a:defRPr sz="1185">
                <a:solidFill>
                  <a:schemeClr val="tx1">
                    <a:tint val="75000"/>
                  </a:schemeClr>
                </a:solidFill>
              </a:defRPr>
            </a:lvl7pPr>
            <a:lvl8pPr marL="2709139" indent="0">
              <a:buNone/>
              <a:defRPr sz="1185">
                <a:solidFill>
                  <a:schemeClr val="tx1">
                    <a:tint val="75000"/>
                  </a:schemeClr>
                </a:solidFill>
              </a:defRPr>
            </a:lvl8pPr>
            <a:lvl9pPr marL="3096158" indent="0">
              <a:buNone/>
              <a:defRPr sz="118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A716B-25EA-4DD5-9B0B-E97897F44952}" type="datetimeFigureOut">
              <a:rPr lang="fr-FR" smtClean="0"/>
              <a:t>05/02/2026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3A4AF-9F3D-4647-8844-0E4C64AFEF78}" type="slidenum">
              <a:rPr lang="fr-FR" smtClean="0"/>
              <a:t>‹N°›</a:t>
            </a:fld>
            <a:endParaRPr lang="fr-FR"/>
          </a:p>
        </p:txBody>
      </p:sp>
      <p:sp>
        <p:nvSpPr>
          <p:cNvPr id="12" name="TextBox 11"/>
          <p:cNvSpPr txBox="1"/>
          <p:nvPr/>
        </p:nvSpPr>
        <p:spPr>
          <a:xfrm>
            <a:off x="743303" y="1412402"/>
            <a:ext cx="387133" cy="920887"/>
          </a:xfrm>
          <a:prstGeom prst="rect">
            <a:avLst/>
          </a:prstGeom>
        </p:spPr>
        <p:txBody>
          <a:bodyPr vert="horz" lIns="77407" tIns="38703" rIns="77407" bIns="38703" rtlCol="0" anchor="ctr">
            <a:noAutofit/>
          </a:bodyPr>
          <a:lstStyle/>
          <a:p>
            <a:pPr lvl="0"/>
            <a:r>
              <a:rPr lang="en-US" sz="6772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475765" y="4106568"/>
            <a:ext cx="387133" cy="920887"/>
          </a:xfrm>
          <a:prstGeom prst="rect">
            <a:avLst/>
          </a:prstGeom>
        </p:spPr>
        <p:txBody>
          <a:bodyPr vert="horz" lIns="77407" tIns="38703" rIns="77407" bIns="38703" rtlCol="0" anchor="ctr">
            <a:noAutofit/>
          </a:bodyPr>
          <a:lstStyle/>
          <a:p>
            <a:pPr lvl="0" algn="r"/>
            <a:r>
              <a:rPr lang="en-US" sz="6772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082257" y="5399882"/>
            <a:ext cx="558330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05754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6249" y="1546630"/>
            <a:ext cx="5755317" cy="361325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709" b="0" dirty="0"/>
            </a:lvl1pPr>
          </a:lstStyle>
          <a:p>
            <a:pPr marL="0" lvl="0"/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996251" y="5615877"/>
            <a:ext cx="5755314" cy="1425569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1693">
                <a:solidFill>
                  <a:schemeClr val="tx1"/>
                </a:solidFill>
              </a:defRPr>
            </a:lvl1pPr>
            <a:lvl2pPr marL="387020" indent="0">
              <a:buNone/>
              <a:defRPr sz="1524">
                <a:solidFill>
                  <a:schemeClr val="tx1">
                    <a:tint val="75000"/>
                  </a:schemeClr>
                </a:solidFill>
              </a:defRPr>
            </a:lvl2pPr>
            <a:lvl3pPr marL="774040" indent="0">
              <a:buNone/>
              <a:defRPr sz="1354">
                <a:solidFill>
                  <a:schemeClr val="tx1">
                    <a:tint val="75000"/>
                  </a:schemeClr>
                </a:solidFill>
              </a:defRPr>
            </a:lvl3pPr>
            <a:lvl4pPr marL="1161059" indent="0">
              <a:buNone/>
              <a:defRPr sz="1185">
                <a:solidFill>
                  <a:schemeClr val="tx1">
                    <a:tint val="75000"/>
                  </a:schemeClr>
                </a:solidFill>
              </a:defRPr>
            </a:lvl4pPr>
            <a:lvl5pPr marL="1548079" indent="0">
              <a:buNone/>
              <a:defRPr sz="1185">
                <a:solidFill>
                  <a:schemeClr val="tx1">
                    <a:tint val="75000"/>
                  </a:schemeClr>
                </a:solidFill>
              </a:defRPr>
            </a:lvl5pPr>
            <a:lvl6pPr marL="1935099" indent="0">
              <a:buNone/>
              <a:defRPr sz="1185">
                <a:solidFill>
                  <a:schemeClr val="tx1">
                    <a:tint val="75000"/>
                  </a:schemeClr>
                </a:solidFill>
              </a:defRPr>
            </a:lvl6pPr>
            <a:lvl7pPr marL="2322119" indent="0">
              <a:buNone/>
              <a:defRPr sz="1185">
                <a:solidFill>
                  <a:schemeClr val="tx1">
                    <a:tint val="75000"/>
                  </a:schemeClr>
                </a:solidFill>
              </a:defRPr>
            </a:lvl7pPr>
            <a:lvl8pPr marL="2709139" indent="0">
              <a:buNone/>
              <a:defRPr sz="1185">
                <a:solidFill>
                  <a:schemeClr val="tx1">
                    <a:tint val="75000"/>
                  </a:schemeClr>
                </a:solidFill>
              </a:defRPr>
            </a:lvl8pPr>
            <a:lvl9pPr marL="3096158" indent="0">
              <a:buNone/>
              <a:defRPr sz="118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96250" y="7039846"/>
            <a:ext cx="5755317" cy="2213285"/>
          </a:xfrm>
        </p:spPr>
        <p:txBody>
          <a:bodyPr anchor="t">
            <a:normAutofit/>
          </a:bodyPr>
          <a:lstStyle>
            <a:lvl1pPr marL="0" indent="0" algn="l">
              <a:buNone/>
              <a:defRPr sz="1354">
                <a:solidFill>
                  <a:schemeClr val="tx1"/>
                </a:solidFill>
              </a:defRPr>
            </a:lvl1pPr>
            <a:lvl2pPr marL="387020" indent="0">
              <a:buNone/>
              <a:defRPr sz="1354">
                <a:solidFill>
                  <a:schemeClr val="tx1">
                    <a:tint val="75000"/>
                  </a:schemeClr>
                </a:solidFill>
              </a:defRPr>
            </a:lvl2pPr>
            <a:lvl3pPr marL="774040" indent="0">
              <a:buNone/>
              <a:defRPr sz="1354">
                <a:solidFill>
                  <a:schemeClr val="tx1">
                    <a:tint val="75000"/>
                  </a:schemeClr>
                </a:solidFill>
              </a:defRPr>
            </a:lvl3pPr>
            <a:lvl4pPr marL="1161059" indent="0">
              <a:buNone/>
              <a:defRPr sz="1185">
                <a:solidFill>
                  <a:schemeClr val="tx1">
                    <a:tint val="75000"/>
                  </a:schemeClr>
                </a:solidFill>
              </a:defRPr>
            </a:lvl4pPr>
            <a:lvl5pPr marL="1548079" indent="0">
              <a:buNone/>
              <a:defRPr sz="1185">
                <a:solidFill>
                  <a:schemeClr val="tx1">
                    <a:tint val="75000"/>
                  </a:schemeClr>
                </a:solidFill>
              </a:defRPr>
            </a:lvl5pPr>
            <a:lvl6pPr marL="1935099" indent="0">
              <a:buNone/>
              <a:defRPr sz="1185">
                <a:solidFill>
                  <a:schemeClr val="tx1">
                    <a:tint val="75000"/>
                  </a:schemeClr>
                </a:solidFill>
              </a:defRPr>
            </a:lvl6pPr>
            <a:lvl7pPr marL="2322119" indent="0">
              <a:buNone/>
              <a:defRPr sz="1185">
                <a:solidFill>
                  <a:schemeClr val="tx1">
                    <a:tint val="75000"/>
                  </a:schemeClr>
                </a:solidFill>
              </a:defRPr>
            </a:lvl7pPr>
            <a:lvl8pPr marL="2709139" indent="0">
              <a:buNone/>
              <a:defRPr sz="1185">
                <a:solidFill>
                  <a:schemeClr val="tx1">
                    <a:tint val="75000"/>
                  </a:schemeClr>
                </a:solidFill>
              </a:defRPr>
            </a:lvl8pPr>
            <a:lvl9pPr marL="3096158" indent="0">
              <a:buNone/>
              <a:defRPr sz="118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A716B-25EA-4DD5-9B0B-E97897F44952}" type="datetimeFigureOut">
              <a:rPr lang="fr-FR" smtClean="0"/>
              <a:t>05/02/2026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3A4AF-9F3D-4647-8844-0E4C64AFEF78}" type="slidenum">
              <a:rPr lang="fr-FR" smtClean="0"/>
              <a:t>‹N°›</a:t>
            </a:fld>
            <a:endParaRPr lang="fr-F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082260" y="5399882"/>
            <a:ext cx="5592519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96030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6249" y="3921387"/>
            <a:ext cx="5755319" cy="5331746"/>
          </a:xfrm>
        </p:spPr>
        <p:txBody>
          <a:bodyPr vert="eaVert" anchor="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A716B-25EA-4DD5-9B0B-E97897F44952}" type="datetimeFigureOut">
              <a:rPr lang="fr-FR" smtClean="0"/>
              <a:t>05/02/2026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3A4AF-9F3D-4647-8844-0E4C64AFEF78}" type="slidenum">
              <a:rPr lang="fr-FR" smtClean="0"/>
              <a:t>‹N°›</a:t>
            </a:fld>
            <a:endParaRPr lang="fr-F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082257" y="3708060"/>
            <a:ext cx="55925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88883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381095" y="1428116"/>
            <a:ext cx="1370469" cy="7825017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6251" y="1428116"/>
            <a:ext cx="4161115" cy="7825014"/>
          </a:xfrm>
        </p:spPr>
        <p:txBody>
          <a:bodyPr vert="eaVert" anchor="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A716B-25EA-4DD5-9B0B-E97897F44952}" type="datetimeFigureOut">
              <a:rPr lang="fr-FR" smtClean="0"/>
              <a:t>05/02/2026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3A4AF-9F3D-4647-8844-0E4C64AFEF78}" type="slidenum">
              <a:rPr lang="fr-FR" smtClean="0"/>
              <a:t>‹N°›</a:t>
            </a:fld>
            <a:endParaRPr lang="fr-FR"/>
          </a:p>
        </p:txBody>
      </p:sp>
      <p:cxnSp>
        <p:nvCxnSpPr>
          <p:cNvPr id="14" name="Straight Connector 13"/>
          <p:cNvCxnSpPr/>
          <p:nvPr/>
        </p:nvCxnSpPr>
        <p:spPr>
          <a:xfrm>
            <a:off x="5286999" y="1428116"/>
            <a:ext cx="0" cy="7825014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28605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082256" y="3710564"/>
            <a:ext cx="558330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A716B-25EA-4DD5-9B0B-E97897F44952}" type="datetimeFigureOut">
              <a:rPr lang="fr-FR" smtClean="0"/>
              <a:t>05/02/2026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3A4AF-9F3D-4647-8844-0E4C64AFEF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165347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2256" y="2584846"/>
            <a:ext cx="5583303" cy="2870038"/>
          </a:xfrm>
        </p:spPr>
        <p:txBody>
          <a:bodyPr anchor="b">
            <a:normAutofit/>
          </a:bodyPr>
          <a:lstStyle>
            <a:lvl1pPr algn="ctr">
              <a:defRPr sz="3386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2256" y="5881540"/>
            <a:ext cx="5583303" cy="1716521"/>
          </a:xfrm>
        </p:spPr>
        <p:txBody>
          <a:bodyPr anchor="t">
            <a:normAutofit/>
          </a:bodyPr>
          <a:lstStyle>
            <a:lvl1pPr marL="0" indent="0" algn="ctr">
              <a:buNone/>
              <a:defRPr sz="2032">
                <a:solidFill>
                  <a:schemeClr val="tx1"/>
                </a:solidFill>
              </a:defRPr>
            </a:lvl1pPr>
            <a:lvl2pPr marL="387020" indent="0">
              <a:buNone/>
              <a:defRPr sz="1524">
                <a:solidFill>
                  <a:schemeClr val="tx1">
                    <a:tint val="75000"/>
                  </a:schemeClr>
                </a:solidFill>
              </a:defRPr>
            </a:lvl2pPr>
            <a:lvl3pPr marL="774040" indent="0">
              <a:buNone/>
              <a:defRPr sz="1354">
                <a:solidFill>
                  <a:schemeClr val="tx1">
                    <a:tint val="75000"/>
                  </a:schemeClr>
                </a:solidFill>
              </a:defRPr>
            </a:lvl3pPr>
            <a:lvl4pPr marL="1161059" indent="0">
              <a:buNone/>
              <a:defRPr sz="1185">
                <a:solidFill>
                  <a:schemeClr val="tx1">
                    <a:tint val="75000"/>
                  </a:schemeClr>
                </a:solidFill>
              </a:defRPr>
            </a:lvl4pPr>
            <a:lvl5pPr marL="1548079" indent="0">
              <a:buNone/>
              <a:defRPr sz="1185">
                <a:solidFill>
                  <a:schemeClr val="tx1">
                    <a:tint val="75000"/>
                  </a:schemeClr>
                </a:solidFill>
              </a:defRPr>
            </a:lvl5pPr>
            <a:lvl6pPr marL="1935099" indent="0">
              <a:buNone/>
              <a:defRPr sz="1185">
                <a:solidFill>
                  <a:schemeClr val="tx1">
                    <a:tint val="75000"/>
                  </a:schemeClr>
                </a:solidFill>
              </a:defRPr>
            </a:lvl6pPr>
            <a:lvl7pPr marL="2322119" indent="0">
              <a:buNone/>
              <a:defRPr sz="1185">
                <a:solidFill>
                  <a:schemeClr val="tx1">
                    <a:tint val="75000"/>
                  </a:schemeClr>
                </a:solidFill>
              </a:defRPr>
            </a:lvl7pPr>
            <a:lvl8pPr marL="2709139" indent="0">
              <a:buNone/>
              <a:defRPr sz="1185">
                <a:solidFill>
                  <a:schemeClr val="tx1">
                    <a:tint val="75000"/>
                  </a:schemeClr>
                </a:solidFill>
              </a:defRPr>
            </a:lvl8pPr>
            <a:lvl9pPr marL="3096158" indent="0">
              <a:buNone/>
              <a:defRPr sz="118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A716B-25EA-4DD5-9B0B-E97897F44952}" type="datetimeFigureOut">
              <a:rPr lang="fr-FR" smtClean="0"/>
              <a:t>05/02/2026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3A4AF-9F3D-4647-8844-0E4C64AFEF78}" type="slidenum">
              <a:rPr lang="fr-FR" smtClean="0"/>
              <a:t>‹N°›</a:t>
            </a:fld>
            <a:endParaRPr lang="fr-FR"/>
          </a:p>
        </p:txBody>
      </p:sp>
      <p:cxnSp>
        <p:nvCxnSpPr>
          <p:cNvPr id="31" name="Straight Connector 30"/>
          <p:cNvCxnSpPr/>
          <p:nvPr/>
        </p:nvCxnSpPr>
        <p:spPr>
          <a:xfrm>
            <a:off x="1082257" y="5668209"/>
            <a:ext cx="558330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0779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082256" y="3710564"/>
            <a:ext cx="558330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6250" y="1441445"/>
            <a:ext cx="5755317" cy="2053289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6250" y="3916714"/>
            <a:ext cx="2825337" cy="5428681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2250" y="3916714"/>
            <a:ext cx="2825337" cy="5428681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A716B-25EA-4DD5-9B0B-E97897F44952}" type="datetimeFigureOut">
              <a:rPr lang="fr-FR" smtClean="0"/>
              <a:t>05/02/2026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3A4AF-9F3D-4647-8844-0E4C64AFEF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910123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96252" y="4186574"/>
            <a:ext cx="2825337" cy="907479"/>
          </a:xfrm>
        </p:spPr>
        <p:txBody>
          <a:bodyPr anchor="b">
            <a:noAutofit/>
          </a:bodyPr>
          <a:lstStyle>
            <a:lvl1pPr marL="0" indent="0">
              <a:buNone/>
              <a:defRPr sz="2032" b="0">
                <a:solidFill>
                  <a:schemeClr val="accent1"/>
                </a:solidFill>
              </a:defRPr>
            </a:lvl1pPr>
            <a:lvl2pPr marL="387020" indent="0">
              <a:buNone/>
              <a:defRPr sz="1693" b="1"/>
            </a:lvl2pPr>
            <a:lvl3pPr marL="774040" indent="0">
              <a:buNone/>
              <a:defRPr sz="1524" b="1"/>
            </a:lvl3pPr>
            <a:lvl4pPr marL="1161059" indent="0">
              <a:buNone/>
              <a:defRPr sz="1354" b="1"/>
            </a:lvl4pPr>
            <a:lvl5pPr marL="1548079" indent="0">
              <a:buNone/>
              <a:defRPr sz="1354" b="1"/>
            </a:lvl5pPr>
            <a:lvl6pPr marL="1935099" indent="0">
              <a:buNone/>
              <a:defRPr sz="1354" b="1"/>
            </a:lvl6pPr>
            <a:lvl7pPr marL="2322119" indent="0">
              <a:buNone/>
              <a:defRPr sz="1354" b="1"/>
            </a:lvl7pPr>
            <a:lvl8pPr marL="2709139" indent="0">
              <a:buNone/>
              <a:defRPr sz="1354" b="1"/>
            </a:lvl8pPr>
            <a:lvl9pPr marL="3096158" indent="0">
              <a:buNone/>
              <a:defRPr sz="1354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96252" y="5107389"/>
            <a:ext cx="2825337" cy="4262306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29440" y="4186574"/>
            <a:ext cx="2825337" cy="907479"/>
          </a:xfrm>
        </p:spPr>
        <p:txBody>
          <a:bodyPr anchor="b">
            <a:noAutofit/>
          </a:bodyPr>
          <a:lstStyle>
            <a:lvl1pPr marL="0" indent="0">
              <a:buNone/>
              <a:defRPr sz="2032" b="0">
                <a:solidFill>
                  <a:schemeClr val="accent1"/>
                </a:solidFill>
              </a:defRPr>
            </a:lvl1pPr>
            <a:lvl2pPr marL="387020" indent="0">
              <a:buNone/>
              <a:defRPr sz="1693" b="1"/>
            </a:lvl2pPr>
            <a:lvl3pPr marL="774040" indent="0">
              <a:buNone/>
              <a:defRPr sz="1524" b="1"/>
            </a:lvl3pPr>
            <a:lvl4pPr marL="1161059" indent="0">
              <a:buNone/>
              <a:defRPr sz="1354" b="1"/>
            </a:lvl4pPr>
            <a:lvl5pPr marL="1548079" indent="0">
              <a:buNone/>
              <a:defRPr sz="1354" b="1"/>
            </a:lvl5pPr>
            <a:lvl6pPr marL="1935099" indent="0">
              <a:buNone/>
              <a:defRPr sz="1354" b="1"/>
            </a:lvl6pPr>
            <a:lvl7pPr marL="2322119" indent="0">
              <a:buNone/>
              <a:defRPr sz="1354" b="1"/>
            </a:lvl7pPr>
            <a:lvl8pPr marL="2709139" indent="0">
              <a:buNone/>
              <a:defRPr sz="1354" b="1"/>
            </a:lvl8pPr>
            <a:lvl9pPr marL="3096158" indent="0">
              <a:buNone/>
              <a:defRPr sz="1354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29440" y="5107389"/>
            <a:ext cx="2825337" cy="4262306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A716B-25EA-4DD5-9B0B-E97897F44952}" type="datetimeFigureOut">
              <a:rPr lang="fr-FR" smtClean="0"/>
              <a:t>05/02/2026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3A4AF-9F3D-4647-8844-0E4C64AFEF78}" type="slidenum">
              <a:rPr lang="fr-FR" smtClean="0"/>
              <a:t>‹N°›</a:t>
            </a:fld>
            <a:endParaRPr lang="fr-FR"/>
          </a:p>
        </p:txBody>
      </p:sp>
      <p:cxnSp>
        <p:nvCxnSpPr>
          <p:cNvPr id="41" name="Straight Connector 40"/>
          <p:cNvCxnSpPr/>
          <p:nvPr/>
        </p:nvCxnSpPr>
        <p:spPr>
          <a:xfrm>
            <a:off x="1082257" y="3708060"/>
            <a:ext cx="558330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50557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6249" y="1441445"/>
            <a:ext cx="5755318" cy="2053289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A716B-25EA-4DD5-9B0B-E97897F44952}" type="datetimeFigureOut">
              <a:rPr lang="fr-FR" smtClean="0"/>
              <a:t>05/02/2026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3A4AF-9F3D-4647-8844-0E4C64AFEF78}" type="slidenum">
              <a:rPr lang="fr-FR" smtClean="0"/>
              <a:t>‹N°›</a:t>
            </a:fld>
            <a:endParaRPr lang="fr-F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082257" y="3708060"/>
            <a:ext cx="558330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15385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A716B-25EA-4DD5-9B0B-E97897F44952}" type="datetimeFigureOut">
              <a:rPr lang="fr-FR" smtClean="0"/>
              <a:t>05/02/2026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3A4AF-9F3D-4647-8844-0E4C64AFEF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027620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6249" y="2186620"/>
            <a:ext cx="2147470" cy="2159953"/>
          </a:xfrm>
        </p:spPr>
        <p:txBody>
          <a:bodyPr anchor="b">
            <a:normAutofit/>
          </a:bodyPr>
          <a:lstStyle>
            <a:lvl1pPr algn="ctr">
              <a:defRPr sz="2032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87747" y="1546632"/>
            <a:ext cx="3263821" cy="7706500"/>
          </a:xfrm>
        </p:spPr>
        <p:txBody>
          <a:bodyPr anchor="ctr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96249" y="4773226"/>
            <a:ext cx="2147470" cy="3839922"/>
          </a:xfrm>
        </p:spPr>
        <p:txBody>
          <a:bodyPr anchor="t">
            <a:normAutofit/>
          </a:bodyPr>
          <a:lstStyle>
            <a:lvl1pPr marL="0" indent="0" algn="ctr">
              <a:buNone/>
              <a:defRPr sz="1354"/>
            </a:lvl1pPr>
            <a:lvl2pPr marL="387020" indent="0">
              <a:buNone/>
              <a:defRPr sz="1016"/>
            </a:lvl2pPr>
            <a:lvl3pPr marL="774040" indent="0">
              <a:buNone/>
              <a:defRPr sz="847"/>
            </a:lvl3pPr>
            <a:lvl4pPr marL="1161059" indent="0">
              <a:buNone/>
              <a:defRPr sz="762"/>
            </a:lvl4pPr>
            <a:lvl5pPr marL="1548079" indent="0">
              <a:buNone/>
              <a:defRPr sz="762"/>
            </a:lvl5pPr>
            <a:lvl6pPr marL="1935099" indent="0">
              <a:buNone/>
              <a:defRPr sz="762"/>
            </a:lvl6pPr>
            <a:lvl7pPr marL="2322119" indent="0">
              <a:buNone/>
              <a:defRPr sz="762"/>
            </a:lvl7pPr>
            <a:lvl8pPr marL="2709139" indent="0">
              <a:buNone/>
              <a:defRPr sz="762"/>
            </a:lvl8pPr>
            <a:lvl9pPr marL="3096158" indent="0">
              <a:buNone/>
              <a:defRPr sz="762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A716B-25EA-4DD5-9B0B-E97897F44952}" type="datetimeFigureOut">
              <a:rPr lang="fr-FR" smtClean="0"/>
              <a:t>05/02/2026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3A4AF-9F3D-4647-8844-0E4C64AFEF78}" type="slidenum">
              <a:rPr lang="fr-FR" smtClean="0"/>
              <a:t>‹N°›</a:t>
            </a:fld>
            <a:endParaRPr lang="fr-FR"/>
          </a:p>
        </p:txBody>
      </p:sp>
      <p:cxnSp>
        <p:nvCxnSpPr>
          <p:cNvPr id="16" name="Straight Connector 15"/>
          <p:cNvCxnSpPr/>
          <p:nvPr/>
        </p:nvCxnSpPr>
        <p:spPr>
          <a:xfrm>
            <a:off x="1082257" y="4586565"/>
            <a:ext cx="197545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99681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6249" y="2966599"/>
            <a:ext cx="3074760" cy="2159953"/>
          </a:xfrm>
        </p:spPr>
        <p:txBody>
          <a:bodyPr anchor="b">
            <a:normAutofit/>
          </a:bodyPr>
          <a:lstStyle>
            <a:lvl1pPr algn="ctr">
              <a:defRPr sz="2032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387612" y="1626631"/>
            <a:ext cx="2479872" cy="7546505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354"/>
            </a:lvl1pPr>
            <a:lvl2pPr marL="387020" indent="0">
              <a:buNone/>
              <a:defRPr sz="1354"/>
            </a:lvl2pPr>
            <a:lvl3pPr marL="774040" indent="0">
              <a:buNone/>
              <a:defRPr sz="1354"/>
            </a:lvl3pPr>
            <a:lvl4pPr marL="1161059" indent="0">
              <a:buNone/>
              <a:defRPr sz="1354"/>
            </a:lvl4pPr>
            <a:lvl5pPr marL="1548079" indent="0">
              <a:buNone/>
              <a:defRPr sz="1354"/>
            </a:lvl5pPr>
            <a:lvl6pPr marL="1935099" indent="0">
              <a:buNone/>
              <a:defRPr sz="1354"/>
            </a:lvl6pPr>
            <a:lvl7pPr marL="2322119" indent="0">
              <a:buNone/>
              <a:defRPr sz="1354"/>
            </a:lvl7pPr>
            <a:lvl8pPr marL="2709139" indent="0">
              <a:buNone/>
              <a:defRPr sz="1354"/>
            </a:lvl8pPr>
            <a:lvl9pPr marL="3096158" indent="0">
              <a:buNone/>
              <a:defRPr sz="1354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96249" y="5126552"/>
            <a:ext cx="3074759" cy="2879937"/>
          </a:xfrm>
        </p:spPr>
        <p:txBody>
          <a:bodyPr anchor="t">
            <a:normAutofit/>
          </a:bodyPr>
          <a:lstStyle>
            <a:lvl1pPr marL="0" indent="0" algn="ctr">
              <a:buNone/>
              <a:defRPr sz="1354"/>
            </a:lvl1pPr>
            <a:lvl2pPr marL="387020" indent="0">
              <a:buNone/>
              <a:defRPr sz="1016"/>
            </a:lvl2pPr>
            <a:lvl3pPr marL="774040" indent="0">
              <a:buNone/>
              <a:defRPr sz="847"/>
            </a:lvl3pPr>
            <a:lvl4pPr marL="1161059" indent="0">
              <a:buNone/>
              <a:defRPr sz="762"/>
            </a:lvl4pPr>
            <a:lvl5pPr marL="1548079" indent="0">
              <a:buNone/>
              <a:defRPr sz="762"/>
            </a:lvl5pPr>
            <a:lvl6pPr marL="1935099" indent="0">
              <a:buNone/>
              <a:defRPr sz="762"/>
            </a:lvl6pPr>
            <a:lvl7pPr marL="2322119" indent="0">
              <a:buNone/>
              <a:defRPr sz="762"/>
            </a:lvl7pPr>
            <a:lvl8pPr marL="2709139" indent="0">
              <a:buNone/>
              <a:defRPr sz="762"/>
            </a:lvl8pPr>
            <a:lvl9pPr marL="3096158" indent="0">
              <a:buNone/>
              <a:defRPr sz="762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A716B-25EA-4DD5-9B0B-E97897F44952}" type="datetimeFigureOut">
              <a:rPr lang="fr-FR" smtClean="0"/>
              <a:t>05/02/2026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3A4AF-9F3D-4647-8844-0E4C64AFEF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2278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7747818" cy="10799763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96250" y="1441445"/>
            <a:ext cx="5755317" cy="205328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96249" y="3921387"/>
            <a:ext cx="5755319" cy="542507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81098" y="9386460"/>
            <a:ext cx="972053" cy="43999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47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0AA716B-25EA-4DD5-9B0B-E97897F44952}" type="datetimeFigureOut">
              <a:rPr lang="fr-FR" smtClean="0"/>
              <a:t>05/02/2026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96250" y="9386460"/>
            <a:ext cx="4321242" cy="43999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47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16758" y="9386460"/>
            <a:ext cx="334810" cy="43999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47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803A4AF-9F3D-4647-8844-0E4C64AFEF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75167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  <p:sldLayoutId id="2147483787" r:id="rId4"/>
    <p:sldLayoutId id="2147483788" r:id="rId5"/>
    <p:sldLayoutId id="2147483789" r:id="rId6"/>
    <p:sldLayoutId id="2147483790" r:id="rId7"/>
    <p:sldLayoutId id="2147483791" r:id="rId8"/>
    <p:sldLayoutId id="2147483792" r:id="rId9"/>
    <p:sldLayoutId id="2147483793" r:id="rId10"/>
    <p:sldLayoutId id="2147483794" r:id="rId11"/>
    <p:sldLayoutId id="2147483795" r:id="rId12"/>
    <p:sldLayoutId id="2147483796" r:id="rId13"/>
    <p:sldLayoutId id="2147483797" r:id="rId14"/>
    <p:sldLayoutId id="2147483798" r:id="rId15"/>
    <p:sldLayoutId id="2147483799" r:id="rId16"/>
    <p:sldLayoutId id="2147483800" r:id="rId17"/>
  </p:sldLayoutIdLst>
  <p:txStyles>
    <p:titleStyle>
      <a:lvl1pPr algn="ctr" defTabSz="387020" rtl="0" eaLnBrk="1" latinLnBrk="0" hangingPunct="1">
        <a:spcBef>
          <a:spcPct val="0"/>
        </a:spcBef>
        <a:buNone/>
        <a:defRPr sz="3386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41887" indent="-241887" algn="l" defTabSz="387020" rtl="0" eaLnBrk="1" latinLnBrk="0" hangingPunct="1">
        <a:spcBef>
          <a:spcPct val="20000"/>
        </a:spcBef>
        <a:spcAft>
          <a:spcPts val="508"/>
        </a:spcAft>
        <a:buClr>
          <a:schemeClr val="accent1"/>
        </a:buClr>
        <a:buSzPct val="115000"/>
        <a:buFont typeface="Arial"/>
        <a:buChar char="•"/>
        <a:defRPr sz="2032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628907" indent="-241887" algn="l" defTabSz="387020" rtl="0" eaLnBrk="1" latinLnBrk="0" hangingPunct="1">
        <a:spcBef>
          <a:spcPct val="20000"/>
        </a:spcBef>
        <a:spcAft>
          <a:spcPts val="508"/>
        </a:spcAft>
        <a:buClr>
          <a:schemeClr val="accent1"/>
        </a:buClr>
        <a:buSzPct val="115000"/>
        <a:buFont typeface="Arial"/>
        <a:buChar char="•"/>
        <a:defRPr sz="1693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015927" indent="-241887" algn="l" defTabSz="387020" rtl="0" eaLnBrk="1" latinLnBrk="0" hangingPunct="1">
        <a:spcBef>
          <a:spcPct val="20000"/>
        </a:spcBef>
        <a:spcAft>
          <a:spcPts val="508"/>
        </a:spcAft>
        <a:buClr>
          <a:schemeClr val="accent1"/>
        </a:buClr>
        <a:buSzPct val="115000"/>
        <a:buFont typeface="Arial"/>
        <a:buChar char="•"/>
        <a:defRPr sz="1524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306192" indent="-145132" algn="l" defTabSz="387020" rtl="0" eaLnBrk="1" latinLnBrk="0" hangingPunct="1">
        <a:spcBef>
          <a:spcPct val="20000"/>
        </a:spcBef>
        <a:spcAft>
          <a:spcPts val="508"/>
        </a:spcAft>
        <a:buClr>
          <a:schemeClr val="accent1"/>
        </a:buClr>
        <a:buSzPct val="115000"/>
        <a:buFont typeface="Arial"/>
        <a:buChar char="•"/>
        <a:defRPr sz="1354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1693212" indent="-145132" algn="l" defTabSz="387020" rtl="0" eaLnBrk="1" latinLnBrk="0" hangingPunct="1">
        <a:spcBef>
          <a:spcPct val="20000"/>
        </a:spcBef>
        <a:spcAft>
          <a:spcPts val="508"/>
        </a:spcAft>
        <a:buClr>
          <a:schemeClr val="accent1"/>
        </a:buClr>
        <a:buSzPct val="115000"/>
        <a:buFont typeface="Arial"/>
        <a:buChar char="•"/>
        <a:defRPr sz="1185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128609" indent="-193510" algn="l" defTabSz="387020" rtl="0" eaLnBrk="1" latinLnBrk="0" hangingPunct="1">
        <a:spcBef>
          <a:spcPct val="20000"/>
        </a:spcBef>
        <a:spcAft>
          <a:spcPts val="508"/>
        </a:spcAft>
        <a:buClr>
          <a:schemeClr val="accent1"/>
        </a:buClr>
        <a:buSzPct val="115000"/>
        <a:buFont typeface="Arial"/>
        <a:buChar char="•"/>
        <a:defRPr sz="1185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515629" indent="-193510" algn="l" defTabSz="387020" rtl="0" eaLnBrk="1" latinLnBrk="0" hangingPunct="1">
        <a:spcBef>
          <a:spcPct val="20000"/>
        </a:spcBef>
        <a:spcAft>
          <a:spcPts val="508"/>
        </a:spcAft>
        <a:buClr>
          <a:schemeClr val="accent1"/>
        </a:buClr>
        <a:buSzPct val="115000"/>
        <a:buFont typeface="Arial"/>
        <a:buChar char="•"/>
        <a:defRPr sz="1185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2902649" indent="-193510" algn="l" defTabSz="387020" rtl="0" eaLnBrk="1" latinLnBrk="0" hangingPunct="1">
        <a:spcBef>
          <a:spcPct val="20000"/>
        </a:spcBef>
        <a:spcAft>
          <a:spcPts val="508"/>
        </a:spcAft>
        <a:buClr>
          <a:schemeClr val="accent1"/>
        </a:buClr>
        <a:buSzPct val="115000"/>
        <a:buFont typeface="Arial"/>
        <a:buChar char="•"/>
        <a:defRPr sz="1185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289668" indent="-193510" algn="l" defTabSz="387020" rtl="0" eaLnBrk="1" latinLnBrk="0" hangingPunct="1">
        <a:spcBef>
          <a:spcPct val="20000"/>
        </a:spcBef>
        <a:spcAft>
          <a:spcPts val="508"/>
        </a:spcAft>
        <a:buClr>
          <a:schemeClr val="accent1"/>
        </a:buClr>
        <a:buSzPct val="115000"/>
        <a:buFont typeface="Arial"/>
        <a:buChar char="•"/>
        <a:defRPr sz="1185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87020" rtl="0" eaLnBrk="1" latinLnBrk="0" hangingPunct="1">
        <a:defRPr sz="1524" kern="1200">
          <a:solidFill>
            <a:schemeClr val="tx1"/>
          </a:solidFill>
          <a:latin typeface="+mn-lt"/>
          <a:ea typeface="+mn-ea"/>
          <a:cs typeface="+mn-cs"/>
        </a:defRPr>
      </a:lvl1pPr>
      <a:lvl2pPr marL="387020" algn="l" defTabSz="387020" rtl="0" eaLnBrk="1" latinLnBrk="0" hangingPunct="1">
        <a:defRPr sz="1524" kern="1200">
          <a:solidFill>
            <a:schemeClr val="tx1"/>
          </a:solidFill>
          <a:latin typeface="+mn-lt"/>
          <a:ea typeface="+mn-ea"/>
          <a:cs typeface="+mn-cs"/>
        </a:defRPr>
      </a:lvl2pPr>
      <a:lvl3pPr marL="774040" algn="l" defTabSz="387020" rtl="0" eaLnBrk="1" latinLnBrk="0" hangingPunct="1">
        <a:defRPr sz="1524" kern="1200">
          <a:solidFill>
            <a:schemeClr val="tx1"/>
          </a:solidFill>
          <a:latin typeface="+mn-lt"/>
          <a:ea typeface="+mn-ea"/>
          <a:cs typeface="+mn-cs"/>
        </a:defRPr>
      </a:lvl3pPr>
      <a:lvl4pPr marL="1161059" algn="l" defTabSz="387020" rtl="0" eaLnBrk="1" latinLnBrk="0" hangingPunct="1">
        <a:defRPr sz="1524" kern="1200">
          <a:solidFill>
            <a:schemeClr val="tx1"/>
          </a:solidFill>
          <a:latin typeface="+mn-lt"/>
          <a:ea typeface="+mn-ea"/>
          <a:cs typeface="+mn-cs"/>
        </a:defRPr>
      </a:lvl4pPr>
      <a:lvl5pPr marL="1548079" algn="l" defTabSz="387020" rtl="0" eaLnBrk="1" latinLnBrk="0" hangingPunct="1">
        <a:defRPr sz="1524" kern="1200">
          <a:solidFill>
            <a:schemeClr val="tx1"/>
          </a:solidFill>
          <a:latin typeface="+mn-lt"/>
          <a:ea typeface="+mn-ea"/>
          <a:cs typeface="+mn-cs"/>
        </a:defRPr>
      </a:lvl5pPr>
      <a:lvl6pPr marL="1935099" algn="l" defTabSz="387020" rtl="0" eaLnBrk="1" latinLnBrk="0" hangingPunct="1">
        <a:defRPr sz="1524" kern="1200">
          <a:solidFill>
            <a:schemeClr val="tx1"/>
          </a:solidFill>
          <a:latin typeface="+mn-lt"/>
          <a:ea typeface="+mn-ea"/>
          <a:cs typeface="+mn-cs"/>
        </a:defRPr>
      </a:lvl6pPr>
      <a:lvl7pPr marL="2322119" algn="l" defTabSz="387020" rtl="0" eaLnBrk="1" latinLnBrk="0" hangingPunct="1">
        <a:defRPr sz="1524" kern="1200">
          <a:solidFill>
            <a:schemeClr val="tx1"/>
          </a:solidFill>
          <a:latin typeface="+mn-lt"/>
          <a:ea typeface="+mn-ea"/>
          <a:cs typeface="+mn-cs"/>
        </a:defRPr>
      </a:lvl7pPr>
      <a:lvl8pPr marL="2709139" algn="l" defTabSz="387020" rtl="0" eaLnBrk="1" latinLnBrk="0" hangingPunct="1">
        <a:defRPr sz="1524" kern="1200">
          <a:solidFill>
            <a:schemeClr val="tx1"/>
          </a:solidFill>
          <a:latin typeface="+mn-lt"/>
          <a:ea typeface="+mn-ea"/>
          <a:cs typeface="+mn-cs"/>
        </a:defRPr>
      </a:lvl8pPr>
      <a:lvl9pPr marL="3096158" algn="l" defTabSz="387020" rtl="0" eaLnBrk="1" latinLnBrk="0" hangingPunct="1">
        <a:defRPr sz="152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pixabay.com/th/vectors/%E0%B9%80%E0%B8%9B%E0%B8%95%E0%B8%AD%E0%B8%87-boccia-%E0%B8%A5%E0%B8%B9%E0%B8%81-%E0%B9%80%E0%B8%81%E0%B8%A1-%E0%B8%81%E0%B8%B2%E0%B8%A3%E0%B9%80%E0%B8%A5%E0%B9%88%E0%B8%99-155945/" TargetMode="External"/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hyperlink" Target="https://svgsilh.com/fr/9e9e9e/image/1131830.html" TargetMode="External"/><Relationship Id="rId4" Type="http://schemas.openxmlformats.org/officeDocument/2006/relationships/image" Target="../media/image9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3627C122-22C1-E45E-AD20-BAD55C8CF366}"/>
              </a:ext>
            </a:extLst>
          </p:cNvPr>
          <p:cNvSpPr txBox="1"/>
          <p:nvPr/>
        </p:nvSpPr>
        <p:spPr>
          <a:xfrm>
            <a:off x="9906354" y="8753800"/>
            <a:ext cx="6976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>
                <a:latin typeface="Algerian" panose="04020705040A02060702" pitchFamily="82" charset="0"/>
              </a:rPr>
              <a:t>          </a:t>
            </a:r>
            <a:endParaRPr lang="fr-FR" sz="1600" dirty="0">
              <a:solidFill>
                <a:srgbClr val="0070C0"/>
              </a:solidFill>
              <a:latin typeface="Algerian" panose="04020705040A02060702" pitchFamily="82" charset="0"/>
            </a:endParaRP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77B5C012-F233-1CC7-689C-F2FD249A5AC6}"/>
              </a:ext>
            </a:extLst>
          </p:cNvPr>
          <p:cNvSpPr txBox="1"/>
          <p:nvPr/>
        </p:nvSpPr>
        <p:spPr>
          <a:xfrm>
            <a:off x="8741489" y="3859939"/>
            <a:ext cx="3770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>
                <a:latin typeface="Algerian" panose="04020705040A02060702" pitchFamily="82" charset="0"/>
              </a:rPr>
              <a:t>     </a:t>
            </a:r>
            <a:endParaRPr lang="fr-FR" sz="1400" dirty="0">
              <a:solidFill>
                <a:srgbClr val="0070C0"/>
              </a:solidFill>
              <a:latin typeface="Algerian" panose="04020705040A02060702" pitchFamily="82" charset="0"/>
            </a:endParaRPr>
          </a:p>
        </p:txBody>
      </p:sp>
      <p:pic>
        <p:nvPicPr>
          <p:cNvPr id="43" name="Image 42">
            <a:extLst>
              <a:ext uri="{FF2B5EF4-FFF2-40B4-BE49-F238E27FC236}">
                <a16:creationId xmlns:a16="http://schemas.microsoft.com/office/drawing/2014/main" id="{BC0C6091-9B4B-2EED-1981-9A1A4C10B4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6210" y="1781450"/>
            <a:ext cx="1729469" cy="1095330"/>
          </a:xfrm>
          <a:prstGeom prst="rect">
            <a:avLst/>
          </a:prstGeom>
        </p:spPr>
      </p:pic>
      <p:sp>
        <p:nvSpPr>
          <p:cNvPr id="44" name="ZoneTexte 43">
            <a:extLst>
              <a:ext uri="{FF2B5EF4-FFF2-40B4-BE49-F238E27FC236}">
                <a16:creationId xmlns:a16="http://schemas.microsoft.com/office/drawing/2014/main" id="{9AED02C4-A535-36D9-AEB3-988C6370D281}"/>
              </a:ext>
            </a:extLst>
          </p:cNvPr>
          <p:cNvSpPr txBox="1"/>
          <p:nvPr/>
        </p:nvSpPr>
        <p:spPr>
          <a:xfrm>
            <a:off x="8518351" y="3408165"/>
            <a:ext cx="2231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>
                <a:latin typeface="Algerian" panose="04020705040A02060702" pitchFamily="82" charset="0"/>
              </a:rPr>
              <a:t> </a:t>
            </a:r>
            <a:endParaRPr lang="fr-FR" sz="1400" dirty="0">
              <a:solidFill>
                <a:srgbClr val="0070C0"/>
              </a:solidFill>
              <a:latin typeface="Algerian" panose="04020705040A02060702" pitchFamily="82" charset="0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5CE99784-6322-76F8-10F5-288AD390CE0E}"/>
              </a:ext>
            </a:extLst>
          </p:cNvPr>
          <p:cNvSpPr txBox="1"/>
          <p:nvPr/>
        </p:nvSpPr>
        <p:spPr>
          <a:xfrm>
            <a:off x="9666868" y="6561586"/>
            <a:ext cx="3385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>
                <a:latin typeface="Algerian" panose="04020705040A02060702" pitchFamily="82" charset="0"/>
              </a:rPr>
              <a:t>    </a:t>
            </a:r>
            <a:endParaRPr lang="fr-FR" sz="1400" dirty="0">
              <a:solidFill>
                <a:srgbClr val="0070C0"/>
              </a:solidFill>
              <a:latin typeface="Algerian" panose="04020705040A02060702" pitchFamily="82" charset="0"/>
            </a:endParaRPr>
          </a:p>
        </p:txBody>
      </p:sp>
      <p:sp>
        <p:nvSpPr>
          <p:cNvPr id="16" name="Rectangle : coins arrondis 15">
            <a:extLst>
              <a:ext uri="{FF2B5EF4-FFF2-40B4-BE49-F238E27FC236}">
                <a16:creationId xmlns:a16="http://schemas.microsoft.com/office/drawing/2014/main" id="{8EB6CF46-6679-3413-E707-B2489092E872}"/>
              </a:ext>
            </a:extLst>
          </p:cNvPr>
          <p:cNvSpPr/>
          <p:nvPr/>
        </p:nvSpPr>
        <p:spPr>
          <a:xfrm>
            <a:off x="1773979" y="931722"/>
            <a:ext cx="4145026" cy="441515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600" dirty="0">
                <a:latin typeface="Algerian" panose="04020705040A02060702" pitchFamily="82" charset="0"/>
              </a:rPr>
              <a:t>Organigramme Commission discipline </a:t>
            </a:r>
          </a:p>
        </p:txBody>
      </p:sp>
      <p:pic>
        <p:nvPicPr>
          <p:cNvPr id="34" name="Graphique 33">
            <a:extLst>
              <a:ext uri="{FF2B5EF4-FFF2-40B4-BE49-F238E27FC236}">
                <a16:creationId xmlns:a16="http://schemas.microsoft.com/office/drawing/2014/main" id="{58360364-0791-74D6-D0DF-701479A2A7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796471" y="7626279"/>
            <a:ext cx="6147708" cy="3040532"/>
          </a:xfrm>
          <a:prstGeom prst="rect">
            <a:avLst/>
          </a:prstGeom>
        </p:spPr>
      </p:pic>
      <p:sp>
        <p:nvSpPr>
          <p:cNvPr id="2" name="Ellipse 1">
            <a:extLst>
              <a:ext uri="{FF2B5EF4-FFF2-40B4-BE49-F238E27FC236}">
                <a16:creationId xmlns:a16="http://schemas.microsoft.com/office/drawing/2014/main" id="{6B1CF41E-4D0E-C52B-F5F2-0F15DA11166B}"/>
              </a:ext>
            </a:extLst>
          </p:cNvPr>
          <p:cNvSpPr/>
          <p:nvPr/>
        </p:nvSpPr>
        <p:spPr>
          <a:xfrm>
            <a:off x="2392791" y="3101009"/>
            <a:ext cx="2716306" cy="75893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600" dirty="0">
                <a:latin typeface="Algerian" panose="04020705040A02060702" pitchFamily="82" charset="0"/>
              </a:rPr>
              <a:t>Président</a:t>
            </a:r>
          </a:p>
          <a:p>
            <a:pPr algn="ctr"/>
            <a:r>
              <a:rPr lang="fr-FR" sz="1600" dirty="0">
                <a:latin typeface="Algerian" panose="04020705040A02060702" pitchFamily="82" charset="0"/>
              </a:rPr>
              <a:t>Salvator louis</a:t>
            </a:r>
            <a:endParaRPr lang="fr-FR" dirty="0">
              <a:latin typeface="Algerian" panose="04020705040A02060702" pitchFamily="82" charset="0"/>
            </a:endParaRPr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0268FD5B-1B93-6AD2-501C-01856749D89A}"/>
              </a:ext>
            </a:extLst>
          </p:cNvPr>
          <p:cNvSpPr/>
          <p:nvPr/>
        </p:nvSpPr>
        <p:spPr>
          <a:xfrm>
            <a:off x="2396488" y="4120293"/>
            <a:ext cx="2716306" cy="75893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600" dirty="0" err="1">
                <a:latin typeface="Algerian" panose="04020705040A02060702" pitchFamily="82" charset="0"/>
              </a:rPr>
              <a:t>Secrètaire</a:t>
            </a:r>
            <a:endParaRPr lang="fr-FR" sz="1600" dirty="0">
              <a:latin typeface="Algerian" panose="04020705040A02060702" pitchFamily="82" charset="0"/>
            </a:endParaRPr>
          </a:p>
          <a:p>
            <a:pPr algn="ctr"/>
            <a:r>
              <a:rPr lang="fr-FR" sz="1600" dirty="0">
                <a:latin typeface="Algerian" panose="04020705040A02060702" pitchFamily="82" charset="0"/>
              </a:rPr>
              <a:t>Boulle </a:t>
            </a:r>
            <a:r>
              <a:rPr lang="fr-FR" sz="1600" dirty="0" err="1">
                <a:latin typeface="Algerian" panose="04020705040A02060702" pitchFamily="82" charset="0"/>
              </a:rPr>
              <a:t>claude</a:t>
            </a:r>
            <a:endParaRPr lang="fr-FR" sz="1600" dirty="0">
              <a:latin typeface="Algerian" panose="04020705040A02060702" pitchFamily="82" charset="0"/>
            </a:endParaRPr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A074F0DC-7B57-5A42-B3A3-F6CE83876630}"/>
              </a:ext>
            </a:extLst>
          </p:cNvPr>
          <p:cNvSpPr/>
          <p:nvPr/>
        </p:nvSpPr>
        <p:spPr>
          <a:xfrm>
            <a:off x="2488339" y="6957709"/>
            <a:ext cx="2716306" cy="75893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600" dirty="0" err="1">
                <a:latin typeface="Algerian" panose="04020705040A02060702" pitchFamily="82" charset="0"/>
              </a:rPr>
              <a:t>Diad</a:t>
            </a:r>
            <a:r>
              <a:rPr lang="fr-FR" sz="1600" dirty="0">
                <a:latin typeface="Algerian" panose="04020705040A02060702" pitchFamily="82" charset="0"/>
              </a:rPr>
              <a:t> da </a:t>
            </a:r>
            <a:r>
              <a:rPr lang="fr-FR" sz="1600" dirty="0" err="1">
                <a:latin typeface="Algerian" panose="04020705040A02060702" pitchFamily="82" charset="0"/>
              </a:rPr>
              <a:t>silva</a:t>
            </a:r>
            <a:r>
              <a:rPr lang="fr-FR" sz="1600" dirty="0">
                <a:latin typeface="Algerian" panose="04020705040A02060702" pitchFamily="82" charset="0"/>
              </a:rPr>
              <a:t> </a:t>
            </a:r>
            <a:r>
              <a:rPr lang="fr-FR" sz="1600" dirty="0" err="1">
                <a:latin typeface="Algerian" panose="04020705040A02060702" pitchFamily="82" charset="0"/>
              </a:rPr>
              <a:t>josé</a:t>
            </a:r>
            <a:endParaRPr lang="fr-FR" sz="1600" dirty="0">
              <a:latin typeface="Algerian" panose="04020705040A02060702" pitchFamily="82" charset="0"/>
            </a:endParaRPr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44329ECC-59A8-03B3-DF38-FA6CDCB0B288}"/>
              </a:ext>
            </a:extLst>
          </p:cNvPr>
          <p:cNvSpPr/>
          <p:nvPr/>
        </p:nvSpPr>
        <p:spPr>
          <a:xfrm>
            <a:off x="2488339" y="5998747"/>
            <a:ext cx="2716306" cy="75893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600" dirty="0">
                <a:latin typeface="Algerian" panose="04020705040A02060702" pitchFamily="82" charset="0"/>
              </a:rPr>
              <a:t>Guillou </a:t>
            </a:r>
            <a:r>
              <a:rPr lang="fr-FR" sz="1600" dirty="0" err="1">
                <a:latin typeface="Algerian" panose="04020705040A02060702" pitchFamily="82" charset="0"/>
              </a:rPr>
              <a:t>chantal</a:t>
            </a:r>
            <a:endParaRPr lang="fr-FR" sz="1600" dirty="0">
              <a:latin typeface="Algerian" panose="04020705040A02060702" pitchFamily="82" charset="0"/>
            </a:endParaRPr>
          </a:p>
        </p:txBody>
      </p:sp>
      <p:sp>
        <p:nvSpPr>
          <p:cNvPr id="10" name="Rectangle : coins arrondis 9">
            <a:extLst>
              <a:ext uri="{FF2B5EF4-FFF2-40B4-BE49-F238E27FC236}">
                <a16:creationId xmlns:a16="http://schemas.microsoft.com/office/drawing/2014/main" id="{FCB43B3F-A28A-AFB0-DD54-A9B166326998}"/>
              </a:ext>
            </a:extLst>
          </p:cNvPr>
          <p:cNvSpPr/>
          <p:nvPr/>
        </p:nvSpPr>
        <p:spPr>
          <a:xfrm>
            <a:off x="2044341" y="5254134"/>
            <a:ext cx="3651968" cy="441515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600" dirty="0">
                <a:latin typeface="Algerian" panose="04020705040A02060702" pitchFamily="82" charset="0"/>
              </a:rPr>
              <a:t>membres Commission discipline </a:t>
            </a: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BD60188B-4E2B-75C5-EB4B-FED2BBCFF171}"/>
              </a:ext>
            </a:extLst>
          </p:cNvPr>
          <p:cNvSpPr/>
          <p:nvPr/>
        </p:nvSpPr>
        <p:spPr>
          <a:xfrm>
            <a:off x="2512172" y="7916671"/>
            <a:ext cx="2716306" cy="75893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sz="1600" dirty="0">
              <a:latin typeface="Algerian" panose="04020705040A02060702" pitchFamily="82" charset="0"/>
            </a:endParaRPr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F86EA6FA-C17C-83EE-3FDD-E5554F091C95}"/>
              </a:ext>
            </a:extLst>
          </p:cNvPr>
          <p:cNvCxnSpPr>
            <a:cxnSpLocks/>
          </p:cNvCxnSpPr>
          <p:nvPr/>
        </p:nvCxnSpPr>
        <p:spPr>
          <a:xfrm>
            <a:off x="5624592" y="5695649"/>
            <a:ext cx="1493385" cy="0"/>
          </a:xfrm>
          <a:prstGeom prst="line">
            <a:avLst/>
          </a:prstGeom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73CECC0D-B796-9417-2BFD-5ACC36F75AF4}"/>
              </a:ext>
            </a:extLst>
          </p:cNvPr>
          <p:cNvCxnSpPr/>
          <p:nvPr/>
        </p:nvCxnSpPr>
        <p:spPr>
          <a:xfrm>
            <a:off x="622285" y="5695649"/>
            <a:ext cx="1520279" cy="0"/>
          </a:xfrm>
          <a:prstGeom prst="line">
            <a:avLst/>
          </a:prstGeom>
          <a:ln w="38100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9C1CC9DF-A44D-5989-9DD8-8ED2906ED0C6}"/>
              </a:ext>
            </a:extLst>
          </p:cNvPr>
          <p:cNvCxnSpPr/>
          <p:nvPr/>
        </p:nvCxnSpPr>
        <p:spPr>
          <a:xfrm>
            <a:off x="5919005" y="1373237"/>
            <a:ext cx="1315513" cy="0"/>
          </a:xfrm>
          <a:prstGeom prst="line">
            <a:avLst/>
          </a:prstGeom>
          <a:ln w="38100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18">
            <a:extLst>
              <a:ext uri="{FF2B5EF4-FFF2-40B4-BE49-F238E27FC236}">
                <a16:creationId xmlns:a16="http://schemas.microsoft.com/office/drawing/2014/main" id="{27102175-3D87-D57B-08BC-F103147087C3}"/>
              </a:ext>
            </a:extLst>
          </p:cNvPr>
          <p:cNvCxnSpPr>
            <a:cxnSpLocks/>
          </p:cNvCxnSpPr>
          <p:nvPr/>
        </p:nvCxnSpPr>
        <p:spPr>
          <a:xfrm>
            <a:off x="531217" y="1373237"/>
            <a:ext cx="1242762" cy="0"/>
          </a:xfrm>
          <a:prstGeom prst="line">
            <a:avLst/>
          </a:prstGeom>
          <a:ln w="38100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Image 22">
            <a:extLst>
              <a:ext uri="{FF2B5EF4-FFF2-40B4-BE49-F238E27FC236}">
                <a16:creationId xmlns:a16="http://schemas.microsoft.com/office/drawing/2014/main" id="{5EE05352-7BB1-5207-5DD9-080E0434CAF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132" y="1419515"/>
            <a:ext cx="1076475" cy="1409897"/>
          </a:xfrm>
          <a:prstGeom prst="rect">
            <a:avLst/>
          </a:prstGeom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id="{5D6C2C50-1BF7-4BA7-BB7D-75FA7C47E0F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5690095" y="1701839"/>
            <a:ext cx="1491776" cy="816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40631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que">
  <a:themeElements>
    <a:clrScheme name="Organique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que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qu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TM02900743[[fn=Organique]]</Template>
  <TotalTime>319</TotalTime>
  <Words>22</Words>
  <Application>Microsoft Office PowerPoint</Application>
  <PresentationFormat>Personnalisé</PresentationFormat>
  <Paragraphs>12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5" baseType="lpstr">
      <vt:lpstr>Algerian</vt:lpstr>
      <vt:lpstr>Arial</vt:lpstr>
      <vt:lpstr>Garamond</vt:lpstr>
      <vt:lpstr>Organique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laurent langlois</dc:creator>
  <cp:lastModifiedBy>laurent langlois</cp:lastModifiedBy>
  <cp:revision>21</cp:revision>
  <dcterms:created xsi:type="dcterms:W3CDTF">2026-02-04T06:42:41Z</dcterms:created>
  <dcterms:modified xsi:type="dcterms:W3CDTF">2026-02-05T13:25:35Z</dcterms:modified>
</cp:coreProperties>
</file>