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</p:sldIdLst>
  <p:sldSz cx="77406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237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7741223" cy="107997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970" y="2853266"/>
            <a:ext cx="4494103" cy="2386614"/>
          </a:xfrm>
        </p:spPr>
        <p:txBody>
          <a:bodyPr anchor="b">
            <a:noAutofit/>
          </a:bodyPr>
          <a:lstStyle>
            <a:lvl1pPr algn="ctr">
              <a:defRPr sz="4063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970" y="5666533"/>
            <a:ext cx="4494103" cy="2169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4544" y="7959829"/>
            <a:ext cx="569947" cy="439990"/>
          </a:xfrm>
        </p:spPr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6970" y="7959829"/>
            <a:ext cx="3441017" cy="43999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1049" y="7959829"/>
            <a:ext cx="350025" cy="439990"/>
          </a:xfrm>
        </p:spPr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9838" y="5466540"/>
            <a:ext cx="43283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7583164"/>
            <a:ext cx="5755317" cy="892481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758" y="1626631"/>
            <a:ext cx="6003136" cy="529322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50" y="8475646"/>
            <a:ext cx="5755317" cy="77748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28115"/>
            <a:ext cx="5755317" cy="4878413"/>
          </a:xfrm>
        </p:spPr>
        <p:txBody>
          <a:bodyPr anchor="ctr">
            <a:normAutofit/>
          </a:bodyPr>
          <a:lstStyle>
            <a:lvl1pPr algn="ctr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6733184"/>
            <a:ext cx="5755319" cy="25199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57" y="6519855"/>
            <a:ext cx="55925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0" y="1546630"/>
            <a:ext cx="5417989" cy="3733254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14" y="5279883"/>
            <a:ext cx="4988417" cy="10266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24"/>
            </a:lvl1pPr>
            <a:lvl2pPr marL="387020" indent="0">
              <a:buFontTx/>
              <a:buNone/>
              <a:defRPr/>
            </a:lvl2pPr>
            <a:lvl3pPr marL="774040" indent="0">
              <a:buFontTx/>
              <a:buNone/>
              <a:defRPr/>
            </a:lvl3pPr>
            <a:lvl4pPr marL="1161059" indent="0">
              <a:buFontTx/>
              <a:buNone/>
              <a:defRPr/>
            </a:lvl4pPr>
            <a:lvl5pPr marL="154807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7" y="6839851"/>
            <a:ext cx="5755321" cy="2413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19523" y="1425736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09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973" y="4453241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09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2257" y="6519855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8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2" y="5210249"/>
            <a:ext cx="5755312" cy="2313020"/>
          </a:xfrm>
        </p:spPr>
        <p:txBody>
          <a:bodyPr anchor="b">
            <a:normAutofit/>
          </a:bodyPr>
          <a:lstStyle>
            <a:lvl1pPr algn="l">
              <a:defRPr sz="270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1" y="7523269"/>
            <a:ext cx="5755314" cy="1354931"/>
          </a:xfrm>
        </p:spPr>
        <p:txBody>
          <a:bodyPr anchor="t">
            <a:normAutofit/>
          </a:bodyPr>
          <a:lstStyle>
            <a:lvl1pPr marL="0" indent="0" algn="l">
              <a:buNone/>
              <a:defRPr sz="1524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7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10" y="1546631"/>
            <a:ext cx="5354430" cy="3533258"/>
          </a:xfrm>
        </p:spPr>
        <p:txBody>
          <a:bodyPr anchor="ctr">
            <a:normAutofit/>
          </a:bodyPr>
          <a:lstStyle>
            <a:lvl1pPr algn="ctr">
              <a:defRPr sz="2709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731074"/>
            <a:ext cx="5755314" cy="13967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7133178"/>
            <a:ext cx="5755319" cy="2119953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43303" y="1412402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/>
            <a:r>
              <a:rPr lang="en-US" sz="677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765" y="4106568"/>
            <a:ext cx="387133" cy="920887"/>
          </a:xfrm>
          <a:prstGeom prst="rect">
            <a:avLst/>
          </a:prstGeom>
        </p:spPr>
        <p:txBody>
          <a:bodyPr vert="horz" lIns="77407" tIns="38703" rIns="77407" bIns="38703" rtlCol="0" anchor="ctr">
            <a:noAutofit/>
          </a:bodyPr>
          <a:lstStyle/>
          <a:p>
            <a:pPr lvl="0" algn="r"/>
            <a:r>
              <a:rPr lang="en-US" sz="677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2257" y="5399882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7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546630"/>
            <a:ext cx="5755317" cy="361325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09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96251" y="5615877"/>
            <a:ext cx="5755314" cy="142556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693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0" y="7039846"/>
            <a:ext cx="5755317" cy="2213285"/>
          </a:xfrm>
        </p:spPr>
        <p:txBody>
          <a:bodyPr anchor="t">
            <a:normAutofit/>
          </a:bodyPr>
          <a:lstStyle>
            <a:lvl1pPr marL="0" indent="0" algn="l">
              <a:buNone/>
              <a:defRPr sz="1354">
                <a:solidFill>
                  <a:schemeClr val="tx1"/>
                </a:solidFill>
              </a:defRPr>
            </a:lvl1pPr>
            <a:lvl2pPr marL="38702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260" y="5399882"/>
            <a:ext cx="55925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49" y="3921387"/>
            <a:ext cx="5755319" cy="5331746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925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1095" y="1428116"/>
            <a:ext cx="1370469" cy="78250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251" y="1428116"/>
            <a:ext cx="4161115" cy="782501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86999" y="1428116"/>
            <a:ext cx="0" cy="782501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6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3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56" y="2584846"/>
            <a:ext cx="5583303" cy="2870038"/>
          </a:xfrm>
        </p:spPr>
        <p:txBody>
          <a:bodyPr anchor="b">
            <a:normAutofit/>
          </a:bodyPr>
          <a:lstStyle>
            <a:lvl1pPr algn="ctr">
              <a:defRPr sz="3386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256" y="5881540"/>
            <a:ext cx="5583303" cy="17165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2257" y="5668209"/>
            <a:ext cx="55833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2256" y="3710564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50" y="3916714"/>
            <a:ext cx="2825337" cy="542868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52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252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9440" y="4186574"/>
            <a:ext cx="2825337" cy="907479"/>
          </a:xfrm>
        </p:spPr>
        <p:txBody>
          <a:bodyPr anchor="b">
            <a:noAutofit/>
          </a:bodyPr>
          <a:lstStyle>
            <a:lvl1pPr marL="0" indent="0">
              <a:buNone/>
              <a:defRPr sz="2032" b="0">
                <a:solidFill>
                  <a:schemeClr val="accent1"/>
                </a:solidFill>
              </a:defRPr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9440" y="5107389"/>
            <a:ext cx="2825337" cy="426230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5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1441445"/>
            <a:ext cx="5755318" cy="20532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2257" y="3708060"/>
            <a:ext cx="55833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3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7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186620"/>
            <a:ext cx="214747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747" y="1546632"/>
            <a:ext cx="3263821" cy="77065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4773226"/>
            <a:ext cx="2147470" cy="3839922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2257" y="4586565"/>
            <a:ext cx="197545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6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9" y="2966599"/>
            <a:ext cx="3074760" cy="2159953"/>
          </a:xfrm>
        </p:spPr>
        <p:txBody>
          <a:bodyPr anchor="b">
            <a:normAutofit/>
          </a:bodyPr>
          <a:lstStyle>
            <a:lvl1pPr algn="ctr">
              <a:defRPr sz="203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7612" y="1626631"/>
            <a:ext cx="2479872" cy="754650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354"/>
            </a:lvl2pPr>
            <a:lvl3pPr marL="774040" indent="0">
              <a:buNone/>
              <a:defRPr sz="1354"/>
            </a:lvl3pPr>
            <a:lvl4pPr marL="1161059" indent="0">
              <a:buNone/>
              <a:defRPr sz="1354"/>
            </a:lvl4pPr>
            <a:lvl5pPr marL="1548079" indent="0">
              <a:buNone/>
              <a:defRPr sz="1354"/>
            </a:lvl5pPr>
            <a:lvl6pPr marL="1935099" indent="0">
              <a:buNone/>
              <a:defRPr sz="1354"/>
            </a:lvl6pPr>
            <a:lvl7pPr marL="2322119" indent="0">
              <a:buNone/>
              <a:defRPr sz="1354"/>
            </a:lvl7pPr>
            <a:lvl8pPr marL="2709139" indent="0">
              <a:buNone/>
              <a:defRPr sz="1354"/>
            </a:lvl8pPr>
            <a:lvl9pPr marL="3096158" indent="0">
              <a:buNone/>
              <a:defRPr sz="13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6249" y="5126552"/>
            <a:ext cx="3074759" cy="2879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4"/>
            </a:lvl1pPr>
            <a:lvl2pPr marL="387020" indent="0">
              <a:buNone/>
              <a:defRPr sz="1016"/>
            </a:lvl2pPr>
            <a:lvl3pPr marL="774040" indent="0">
              <a:buNone/>
              <a:defRPr sz="847"/>
            </a:lvl3pPr>
            <a:lvl4pPr marL="1161059" indent="0">
              <a:buNone/>
              <a:defRPr sz="762"/>
            </a:lvl4pPr>
            <a:lvl5pPr marL="1548079" indent="0">
              <a:buNone/>
              <a:defRPr sz="762"/>
            </a:lvl5pPr>
            <a:lvl6pPr marL="1935099" indent="0">
              <a:buNone/>
              <a:defRPr sz="762"/>
            </a:lvl6pPr>
            <a:lvl7pPr marL="2322119" indent="0">
              <a:buNone/>
              <a:defRPr sz="762"/>
            </a:lvl7pPr>
            <a:lvl8pPr marL="2709139" indent="0">
              <a:buNone/>
              <a:defRPr sz="762"/>
            </a:lvl8pPr>
            <a:lvl9pPr marL="3096158" indent="0">
              <a:buNone/>
              <a:defRPr sz="76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47818" cy="107997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6250" y="1441445"/>
            <a:ext cx="5755317" cy="20532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249" y="3921387"/>
            <a:ext cx="5755319" cy="5425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98" y="9386460"/>
            <a:ext cx="972053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AA716B-25EA-4DD5-9B0B-E97897F44952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250" y="9386460"/>
            <a:ext cx="4321242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6758" y="9386460"/>
            <a:ext cx="334810" cy="43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03A4AF-9F3D-4647-8844-0E4C64AFEF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1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387020" rtl="0" eaLnBrk="1" latinLnBrk="0" hangingPunct="1">
        <a:spcBef>
          <a:spcPct val="0"/>
        </a:spcBef>
        <a:buNone/>
        <a:defRPr sz="3386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188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203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2890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6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15927" indent="-241887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52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0619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35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693212" indent="-145132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2860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1562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02649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289668" indent="-193510" algn="l" defTabSz="387020" rtl="0" eaLnBrk="1" latinLnBrk="0" hangingPunct="1">
        <a:spcBef>
          <a:spcPct val="20000"/>
        </a:spcBef>
        <a:spcAft>
          <a:spcPts val="508"/>
        </a:spcAft>
        <a:buClr>
          <a:schemeClr val="accent1"/>
        </a:buClr>
        <a:buSzPct val="115000"/>
        <a:buFont typeface="Arial"/>
        <a:buChar char="•"/>
        <a:defRPr sz="118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38702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th/vectors/%E0%B9%80%E0%B8%9B%E0%B8%95%E0%B8%AD%E0%B8%87-boccia-%E0%B8%A5%E0%B8%B9%E0%B8%81-%E0%B9%80%E0%B8%81%E0%B8%A1-%E0%B8%81%E0%B8%B2%E0%B8%A3%E0%B9%80%E0%B8%A5%E0%B9%88%E0%B8%99-155945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svgsilh.com/fr/9e9e9e/image/1131830.html" TargetMode="Externa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27C122-22C1-E45E-AD20-BAD55C8CF366}"/>
              </a:ext>
            </a:extLst>
          </p:cNvPr>
          <p:cNvSpPr txBox="1"/>
          <p:nvPr/>
        </p:nvSpPr>
        <p:spPr>
          <a:xfrm>
            <a:off x="9906354" y="87538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lgerian" panose="04020705040A02060702" pitchFamily="82" charset="0"/>
              </a:rPr>
              <a:t>          </a:t>
            </a:r>
            <a:endParaRPr lang="fr-FR" sz="16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B5C012-F233-1CC7-689C-F2FD249A5AC6}"/>
              </a:ext>
            </a:extLst>
          </p:cNvPr>
          <p:cNvSpPr txBox="1"/>
          <p:nvPr/>
        </p:nvSpPr>
        <p:spPr>
          <a:xfrm>
            <a:off x="8741489" y="385993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BC0C6091-9B4B-2EED-1981-9A1A4C10B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10" y="1781450"/>
            <a:ext cx="1729469" cy="109533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AED02C4-A535-36D9-AEB3-988C6370D281}"/>
              </a:ext>
            </a:extLst>
          </p:cNvPr>
          <p:cNvSpPr txBox="1"/>
          <p:nvPr/>
        </p:nvSpPr>
        <p:spPr>
          <a:xfrm>
            <a:off x="8518351" y="3408165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E99784-6322-76F8-10F5-288AD390CE0E}"/>
              </a:ext>
            </a:extLst>
          </p:cNvPr>
          <p:cNvSpPr txBox="1"/>
          <p:nvPr/>
        </p:nvSpPr>
        <p:spPr>
          <a:xfrm>
            <a:off x="9666868" y="656158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lgerian" panose="04020705040A02060702" pitchFamily="82" charset="0"/>
              </a:rPr>
              <a:t>    </a:t>
            </a:r>
            <a:endParaRPr lang="fr-FR" sz="14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EB6CF46-6679-3413-E707-B2489092E872}"/>
              </a:ext>
            </a:extLst>
          </p:cNvPr>
          <p:cNvSpPr/>
          <p:nvPr/>
        </p:nvSpPr>
        <p:spPr>
          <a:xfrm>
            <a:off x="1773979" y="931722"/>
            <a:ext cx="4145026" cy="441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lgerian" panose="04020705040A02060702" pitchFamily="82" charset="0"/>
              </a:rPr>
              <a:t>Membres délégués Alcoolémie </a:t>
            </a:r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58360364-0791-74D6-D0DF-701479A2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638" y="6122574"/>
            <a:ext cx="6147708" cy="304053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B1CF41E-4D0E-C52B-F5F2-0F15DA11166B}"/>
              </a:ext>
            </a:extLst>
          </p:cNvPr>
          <p:cNvSpPr/>
          <p:nvPr/>
        </p:nvSpPr>
        <p:spPr>
          <a:xfrm>
            <a:off x="2392791" y="3101009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lgerian" panose="04020705040A02060702" pitchFamily="82" charset="0"/>
              </a:rPr>
              <a:t>Boulle </a:t>
            </a:r>
            <a:r>
              <a:rPr lang="fr-FR" sz="1600" dirty="0" err="1">
                <a:latin typeface="Algerian" panose="04020705040A02060702" pitchFamily="82" charset="0"/>
              </a:rPr>
              <a:t>claude</a:t>
            </a:r>
            <a:endParaRPr lang="fr-FR" dirty="0">
              <a:latin typeface="Algerian" panose="04020705040A02060702" pitchFamily="82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C1CC9DF-A44D-5989-9DD8-8ED2906ED0C6}"/>
              </a:ext>
            </a:extLst>
          </p:cNvPr>
          <p:cNvCxnSpPr/>
          <p:nvPr/>
        </p:nvCxnSpPr>
        <p:spPr>
          <a:xfrm>
            <a:off x="5919005" y="1373237"/>
            <a:ext cx="1315513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7102175-3D87-D57B-08BC-F103147087C3}"/>
              </a:ext>
            </a:extLst>
          </p:cNvPr>
          <p:cNvCxnSpPr>
            <a:cxnSpLocks/>
          </p:cNvCxnSpPr>
          <p:nvPr/>
        </p:nvCxnSpPr>
        <p:spPr>
          <a:xfrm>
            <a:off x="531217" y="1373237"/>
            <a:ext cx="1242762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5EE05352-7BB1-5207-5DD9-080E0434C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2" y="1419515"/>
            <a:ext cx="1076475" cy="140989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D6C2C50-1BF7-4BA7-BB7D-75FA7C47E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90095" y="1701839"/>
            <a:ext cx="1491776" cy="81698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9CB4A56D-0166-1488-75C5-9FD408634D1E}"/>
              </a:ext>
            </a:extLst>
          </p:cNvPr>
          <p:cNvSpPr/>
          <p:nvPr/>
        </p:nvSpPr>
        <p:spPr>
          <a:xfrm>
            <a:off x="2392791" y="4270754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lgerian" panose="04020705040A02060702" pitchFamily="82" charset="0"/>
              </a:rPr>
              <a:t>Guillou </a:t>
            </a:r>
            <a:r>
              <a:rPr lang="fr-FR" sz="1600" dirty="0" err="1">
                <a:latin typeface="Algerian" panose="04020705040A02060702" pitchFamily="82" charset="0"/>
              </a:rPr>
              <a:t>chantal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9D2EB70-310D-7267-2195-6408E66B788B}"/>
              </a:ext>
            </a:extLst>
          </p:cNvPr>
          <p:cNvSpPr/>
          <p:nvPr/>
        </p:nvSpPr>
        <p:spPr>
          <a:xfrm>
            <a:off x="2392791" y="5363644"/>
            <a:ext cx="2716306" cy="7589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lgerian" panose="04020705040A02060702" pitchFamily="82" charset="0"/>
              </a:rPr>
              <a:t>Allard </a:t>
            </a:r>
            <a:r>
              <a:rPr lang="fr-FR" sz="1600" dirty="0" err="1">
                <a:latin typeface="Algerian" panose="04020705040A02060702" pitchFamily="82" charset="0"/>
              </a:rPr>
              <a:t>céline</a:t>
            </a:r>
            <a:endParaRPr lang="fr-FR" dirty="0">
              <a:latin typeface="Algerian" panose="04020705040A02060702" pitchFamily="82" charset="0"/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2077C0D2-F07F-6A05-C204-F4E07DFB1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>
            <a:off x="772638" y="5701474"/>
            <a:ext cx="6147708" cy="30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6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323</TotalTime>
  <Words>13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Algerian</vt:lpstr>
      <vt:lpstr>Arial</vt:lpstr>
      <vt:lpstr>Garamond</vt:lpstr>
      <vt:lpstr>Organique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langlois</dc:creator>
  <cp:lastModifiedBy>laurent langlois</cp:lastModifiedBy>
  <cp:revision>22</cp:revision>
  <dcterms:created xsi:type="dcterms:W3CDTF">2026-02-04T06:42:41Z</dcterms:created>
  <dcterms:modified xsi:type="dcterms:W3CDTF">2026-02-05T13:54:19Z</dcterms:modified>
</cp:coreProperties>
</file>