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sldIdLst>
    <p:sldId id="256" r:id="rId2"/>
  </p:sldIdLst>
  <p:sldSz cx="7740650" cy="1079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177" d="100"/>
          <a:sy n="177" d="100"/>
        </p:scale>
        <p:origin x="-350" y="-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4310" y="3959916"/>
            <a:ext cx="5587465" cy="3563356"/>
          </a:xfrm>
        </p:spPr>
        <p:txBody>
          <a:bodyPr anchor="b">
            <a:normAutofit/>
          </a:bodyPr>
          <a:lstStyle>
            <a:lvl1pPr>
              <a:defRPr sz="457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4310" y="7523269"/>
            <a:ext cx="5587465" cy="177363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7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1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48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35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22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0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96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8"/>
          <p:cNvSpPr/>
          <p:nvPr/>
        </p:nvSpPr>
        <p:spPr bwMode="auto">
          <a:xfrm>
            <a:off x="-26851" y="6804825"/>
            <a:ext cx="1181307" cy="1231124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8364" y="7132980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427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309" y="959979"/>
            <a:ext cx="5580298" cy="4908617"/>
          </a:xfrm>
        </p:spPr>
        <p:txBody>
          <a:bodyPr anchor="ctr">
            <a:normAutofit/>
          </a:bodyPr>
          <a:lstStyle>
            <a:lvl1pPr algn="l">
              <a:defRPr sz="4063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4309" y="6856615"/>
            <a:ext cx="5580298" cy="2450126"/>
          </a:xfrm>
        </p:spPr>
        <p:txBody>
          <a:bodyPr anchor="ctr">
            <a:normAutofit/>
          </a:bodyPr>
          <a:lstStyle>
            <a:lvl1pPr marL="0" indent="0" algn="l">
              <a:buNone/>
              <a:defRPr sz="152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7020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2pPr>
            <a:lvl3pPr marL="774040" indent="0">
              <a:buNone/>
              <a:defRPr sz="1354">
                <a:solidFill>
                  <a:schemeClr val="tx1">
                    <a:tint val="75000"/>
                  </a:schemeClr>
                </a:solidFill>
              </a:defRPr>
            </a:lvl3pPr>
            <a:lvl4pPr marL="116105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4pPr>
            <a:lvl5pPr marL="154807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5pPr>
            <a:lvl6pPr marL="193509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6pPr>
            <a:lvl7pPr marL="232211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7pPr>
            <a:lvl8pPr marL="270913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8pPr>
            <a:lvl9pPr marL="3096158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9" y="4986548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769" y="5108771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9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2307" y="959979"/>
            <a:ext cx="5171935" cy="4559900"/>
          </a:xfrm>
        </p:spPr>
        <p:txBody>
          <a:bodyPr anchor="ctr">
            <a:normAutofit/>
          </a:bodyPr>
          <a:lstStyle>
            <a:lvl1pPr algn="l">
              <a:defRPr sz="4063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5188" y="5519879"/>
            <a:ext cx="4786173" cy="59998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5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7020" indent="0">
              <a:buFontTx/>
              <a:buNone/>
              <a:defRPr/>
            </a:lvl2pPr>
            <a:lvl3pPr marL="774040" indent="0">
              <a:buFontTx/>
              <a:buNone/>
              <a:defRPr/>
            </a:lvl3pPr>
            <a:lvl4pPr marL="1161059" indent="0">
              <a:buFontTx/>
              <a:buNone/>
              <a:defRPr/>
            </a:lvl4pPr>
            <a:lvl5pPr marL="1548079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4309" y="6856615"/>
            <a:ext cx="5580298" cy="2450126"/>
          </a:xfrm>
        </p:spPr>
        <p:txBody>
          <a:bodyPr anchor="ctr">
            <a:normAutofit/>
          </a:bodyPr>
          <a:lstStyle>
            <a:lvl1pPr marL="0" indent="0" algn="l">
              <a:buNone/>
              <a:defRPr sz="152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7020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2pPr>
            <a:lvl3pPr marL="774040" indent="0">
              <a:buNone/>
              <a:defRPr sz="1354">
                <a:solidFill>
                  <a:schemeClr val="tx1">
                    <a:tint val="75000"/>
                  </a:schemeClr>
                </a:solidFill>
              </a:defRPr>
            </a:lvl3pPr>
            <a:lvl4pPr marL="116105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4pPr>
            <a:lvl5pPr marL="154807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5pPr>
            <a:lvl6pPr marL="193509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6pPr>
            <a:lvl7pPr marL="232211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7pPr>
            <a:lvl8pPr marL="270913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8pPr>
            <a:lvl9pPr marL="3096158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49" y="4986548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769" y="5108771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1530790" y="1020458"/>
            <a:ext cx="387133" cy="920887"/>
          </a:xfrm>
          <a:prstGeom prst="rect">
            <a:avLst/>
          </a:prstGeom>
        </p:spPr>
        <p:txBody>
          <a:bodyPr vert="horz" lIns="77407" tIns="38703" rIns="77407" bIns="38703" rtlCol="0" anchor="ctr">
            <a:noAutofit/>
          </a:bodyPr>
          <a:lstStyle/>
          <a:p>
            <a:pPr lvl="0"/>
            <a:r>
              <a:rPr lang="en-US" sz="677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15737" y="4575185"/>
            <a:ext cx="387133" cy="920887"/>
          </a:xfrm>
          <a:prstGeom prst="rect">
            <a:avLst/>
          </a:prstGeom>
        </p:spPr>
        <p:txBody>
          <a:bodyPr vert="horz" lIns="77407" tIns="38703" rIns="77407" bIns="38703" rtlCol="0" anchor="ctr">
            <a:noAutofit/>
          </a:bodyPr>
          <a:lstStyle/>
          <a:p>
            <a:pPr lvl="0"/>
            <a:r>
              <a:rPr lang="en-US" sz="677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3862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309" y="3839918"/>
            <a:ext cx="5580298" cy="4291000"/>
          </a:xfrm>
        </p:spPr>
        <p:txBody>
          <a:bodyPr anchor="b">
            <a:normAutofit/>
          </a:bodyPr>
          <a:lstStyle>
            <a:lvl1pPr algn="l">
              <a:defRPr sz="4063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4309" y="8159821"/>
            <a:ext cx="5580298" cy="114898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49" y="7733154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2769" y="7847211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384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52307" y="959979"/>
            <a:ext cx="5171935" cy="4559900"/>
          </a:xfrm>
        </p:spPr>
        <p:txBody>
          <a:bodyPr anchor="ctr">
            <a:normAutofit/>
          </a:bodyPr>
          <a:lstStyle>
            <a:lvl1pPr algn="l">
              <a:defRPr sz="4063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44308" y="6839850"/>
            <a:ext cx="5661825" cy="131997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032">
                <a:solidFill>
                  <a:schemeClr val="accent1"/>
                </a:solidFill>
              </a:defRPr>
            </a:lvl1pPr>
            <a:lvl2pPr marL="387020" indent="0">
              <a:buFontTx/>
              <a:buNone/>
              <a:defRPr/>
            </a:lvl2pPr>
            <a:lvl3pPr marL="774040" indent="0">
              <a:buFontTx/>
              <a:buNone/>
              <a:defRPr/>
            </a:lvl3pPr>
            <a:lvl4pPr marL="1161059" indent="0">
              <a:buFontTx/>
              <a:buNone/>
              <a:defRPr/>
            </a:lvl4pPr>
            <a:lvl5pPr marL="1548079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4308" y="8159821"/>
            <a:ext cx="5661825" cy="114898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49" y="7733154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2769" y="7847211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1530790" y="1020458"/>
            <a:ext cx="387133" cy="920887"/>
          </a:xfrm>
          <a:prstGeom prst="rect">
            <a:avLst/>
          </a:prstGeom>
        </p:spPr>
        <p:txBody>
          <a:bodyPr vert="horz" lIns="77407" tIns="38703" rIns="77407" bIns="38703" rtlCol="0" anchor="ctr">
            <a:noAutofit/>
          </a:bodyPr>
          <a:lstStyle/>
          <a:p>
            <a:pPr lvl="0"/>
            <a:r>
              <a:rPr lang="en-US" sz="677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15737" y="4575185"/>
            <a:ext cx="387133" cy="920887"/>
          </a:xfrm>
          <a:prstGeom prst="rect">
            <a:avLst/>
          </a:prstGeom>
        </p:spPr>
        <p:txBody>
          <a:bodyPr vert="horz" lIns="77407" tIns="38703" rIns="77407" bIns="38703" rtlCol="0" anchor="ctr">
            <a:noAutofit/>
          </a:bodyPr>
          <a:lstStyle/>
          <a:p>
            <a:pPr lvl="0"/>
            <a:r>
              <a:rPr lang="en-US" sz="677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339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309" y="988021"/>
            <a:ext cx="5580298" cy="4535365"/>
          </a:xfrm>
        </p:spPr>
        <p:txBody>
          <a:bodyPr anchor="ctr">
            <a:normAutofit/>
          </a:bodyPr>
          <a:lstStyle>
            <a:lvl1pPr algn="l">
              <a:defRPr sz="4063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44309" y="6839850"/>
            <a:ext cx="5580298" cy="131997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032">
                <a:solidFill>
                  <a:schemeClr val="accent1"/>
                </a:solidFill>
              </a:defRPr>
            </a:lvl1pPr>
            <a:lvl2pPr marL="387020" indent="0">
              <a:buFontTx/>
              <a:buNone/>
              <a:defRPr/>
            </a:lvl2pPr>
            <a:lvl3pPr marL="774040" indent="0">
              <a:buFontTx/>
              <a:buNone/>
              <a:defRPr/>
            </a:lvl3pPr>
            <a:lvl4pPr marL="1161059" indent="0">
              <a:buFontTx/>
              <a:buNone/>
              <a:defRPr/>
            </a:lvl4pPr>
            <a:lvl5pPr marL="1548079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4309" y="8159821"/>
            <a:ext cx="5580298" cy="114898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9" y="7733154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2769" y="7847211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177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9" y="1119967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5826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2871" y="988020"/>
            <a:ext cx="1401962" cy="8320789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4309" y="988020"/>
            <a:ext cx="3992520" cy="83207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9" y="1119967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48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667" y="982829"/>
            <a:ext cx="5577940" cy="20171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4309" y="3359927"/>
            <a:ext cx="5580298" cy="594888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9" y="1119967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482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309" y="3266955"/>
            <a:ext cx="5580298" cy="2313020"/>
          </a:xfrm>
        </p:spPr>
        <p:txBody>
          <a:bodyPr anchor="b"/>
          <a:lstStyle>
            <a:lvl1pPr algn="l">
              <a:defRPr sz="3386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4309" y="5639876"/>
            <a:ext cx="5580298" cy="1354931"/>
          </a:xfrm>
        </p:spPr>
        <p:txBody>
          <a:bodyPr anchor="t"/>
          <a:lstStyle>
            <a:lvl1pPr marL="0" indent="0" algn="l">
              <a:buNone/>
              <a:defRPr sz="169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7020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2pPr>
            <a:lvl3pPr marL="774040" indent="0">
              <a:buNone/>
              <a:defRPr sz="1354">
                <a:solidFill>
                  <a:schemeClr val="tx1">
                    <a:tint val="75000"/>
                  </a:schemeClr>
                </a:solidFill>
              </a:defRPr>
            </a:lvl3pPr>
            <a:lvl4pPr marL="116105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4pPr>
            <a:lvl5pPr marL="154807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5pPr>
            <a:lvl6pPr marL="193509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6pPr>
            <a:lvl7pPr marL="232211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7pPr>
            <a:lvl8pPr marL="270913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8pPr>
            <a:lvl9pPr marL="3096158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49" y="4986548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769" y="5108771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58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4309" y="3364819"/>
            <a:ext cx="2706799" cy="593277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8179" y="3364819"/>
            <a:ext cx="2706428" cy="593277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49" y="1119967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769" y="1240577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58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7684" y="3506421"/>
            <a:ext cx="2433425" cy="907479"/>
          </a:xfrm>
        </p:spPr>
        <p:txBody>
          <a:bodyPr anchor="b">
            <a:noAutofit/>
          </a:bodyPr>
          <a:lstStyle>
            <a:lvl1pPr marL="0" indent="0">
              <a:buNone/>
              <a:defRPr sz="2032" b="0"/>
            </a:lvl1pPr>
            <a:lvl2pPr marL="387020" indent="0">
              <a:buNone/>
              <a:defRPr sz="1693" b="1"/>
            </a:lvl2pPr>
            <a:lvl3pPr marL="774040" indent="0">
              <a:buNone/>
              <a:defRPr sz="1524" b="1"/>
            </a:lvl3pPr>
            <a:lvl4pPr marL="1161059" indent="0">
              <a:buNone/>
              <a:defRPr sz="1354" b="1"/>
            </a:lvl4pPr>
            <a:lvl5pPr marL="1548079" indent="0">
              <a:buNone/>
              <a:defRPr sz="1354" b="1"/>
            </a:lvl5pPr>
            <a:lvl6pPr marL="1935099" indent="0">
              <a:buNone/>
              <a:defRPr sz="1354" b="1"/>
            </a:lvl6pPr>
            <a:lvl7pPr marL="2322119" indent="0">
              <a:buNone/>
              <a:defRPr sz="1354" b="1"/>
            </a:lvl7pPr>
            <a:lvl8pPr marL="2709139" indent="0">
              <a:buNone/>
              <a:defRPr sz="1354" b="1"/>
            </a:lvl8pPr>
            <a:lvl9pPr marL="3096158" indent="0">
              <a:buNone/>
              <a:defRPr sz="135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4308" y="4413901"/>
            <a:ext cx="2706800" cy="4890764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8092" y="3501337"/>
            <a:ext cx="2432277" cy="907479"/>
          </a:xfrm>
        </p:spPr>
        <p:txBody>
          <a:bodyPr anchor="b">
            <a:noAutofit/>
          </a:bodyPr>
          <a:lstStyle>
            <a:lvl1pPr marL="0" indent="0">
              <a:buNone/>
              <a:defRPr sz="2032" b="0"/>
            </a:lvl1pPr>
            <a:lvl2pPr marL="387020" indent="0">
              <a:buNone/>
              <a:defRPr sz="1693" b="1"/>
            </a:lvl2pPr>
            <a:lvl3pPr marL="774040" indent="0">
              <a:buNone/>
              <a:defRPr sz="1524" b="1"/>
            </a:lvl3pPr>
            <a:lvl4pPr marL="1161059" indent="0">
              <a:buNone/>
              <a:defRPr sz="1354" b="1"/>
            </a:lvl4pPr>
            <a:lvl5pPr marL="1548079" indent="0">
              <a:buNone/>
              <a:defRPr sz="1354" b="1"/>
            </a:lvl5pPr>
            <a:lvl6pPr marL="1935099" indent="0">
              <a:buNone/>
              <a:defRPr sz="1354" b="1"/>
            </a:lvl6pPr>
            <a:lvl7pPr marL="2322119" indent="0">
              <a:buNone/>
              <a:defRPr sz="1354" b="1"/>
            </a:lvl7pPr>
            <a:lvl8pPr marL="2709139" indent="0">
              <a:buNone/>
              <a:defRPr sz="1354" b="1"/>
            </a:lvl8pPr>
            <a:lvl9pPr marL="3096158" indent="0">
              <a:buNone/>
              <a:defRPr sz="135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5138" y="4408817"/>
            <a:ext cx="2705232" cy="4890764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49" y="1119967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769" y="1240577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4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666" y="982829"/>
            <a:ext cx="5577941" cy="20171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49" y="1119967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010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49" y="1119967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661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308" y="702486"/>
            <a:ext cx="2226016" cy="1537465"/>
          </a:xfrm>
        </p:spPr>
        <p:txBody>
          <a:bodyPr anchor="b"/>
          <a:lstStyle>
            <a:lvl1pPr algn="l">
              <a:defRPr sz="1693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5500" y="702488"/>
            <a:ext cx="3209107" cy="8527314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4308" y="2517446"/>
            <a:ext cx="2226016" cy="6712350"/>
          </a:xfrm>
        </p:spPr>
        <p:txBody>
          <a:bodyPr/>
          <a:lstStyle>
            <a:lvl1pPr marL="0" indent="0">
              <a:buNone/>
              <a:defRPr sz="1185"/>
            </a:lvl1pPr>
            <a:lvl2pPr marL="387020" indent="0">
              <a:buNone/>
              <a:defRPr sz="1016"/>
            </a:lvl2pPr>
            <a:lvl3pPr marL="774040" indent="0">
              <a:buNone/>
              <a:defRPr sz="847"/>
            </a:lvl3pPr>
            <a:lvl4pPr marL="1161059" indent="0">
              <a:buNone/>
              <a:defRPr sz="762"/>
            </a:lvl4pPr>
            <a:lvl5pPr marL="1548079" indent="0">
              <a:buNone/>
              <a:defRPr sz="762"/>
            </a:lvl5pPr>
            <a:lvl6pPr marL="1935099" indent="0">
              <a:buNone/>
              <a:defRPr sz="762"/>
            </a:lvl6pPr>
            <a:lvl7pPr marL="2322119" indent="0">
              <a:buNone/>
              <a:defRPr sz="762"/>
            </a:lvl7pPr>
            <a:lvl8pPr marL="2709139" indent="0">
              <a:buNone/>
              <a:defRPr sz="762"/>
            </a:lvl8pPr>
            <a:lvl9pPr marL="3096158" indent="0">
              <a:buNone/>
              <a:defRPr sz="76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9" y="1119967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82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309" y="7559834"/>
            <a:ext cx="5580298" cy="892481"/>
          </a:xfrm>
        </p:spPr>
        <p:txBody>
          <a:bodyPr anchor="b">
            <a:normAutofit/>
          </a:bodyPr>
          <a:lstStyle>
            <a:lvl1pPr algn="l">
              <a:defRPr sz="2032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44309" y="999923"/>
            <a:ext cx="5580298" cy="6070686"/>
          </a:xfrm>
        </p:spPr>
        <p:txBody>
          <a:bodyPr anchor="t">
            <a:normAutofit/>
          </a:bodyPr>
          <a:lstStyle>
            <a:lvl1pPr marL="0" indent="0" algn="ctr">
              <a:buNone/>
              <a:defRPr sz="1354"/>
            </a:lvl1pPr>
            <a:lvl2pPr marL="387020" indent="0">
              <a:buNone/>
              <a:defRPr sz="1354"/>
            </a:lvl2pPr>
            <a:lvl3pPr marL="774040" indent="0">
              <a:buNone/>
              <a:defRPr sz="1354"/>
            </a:lvl3pPr>
            <a:lvl4pPr marL="1161059" indent="0">
              <a:buNone/>
              <a:defRPr sz="1354"/>
            </a:lvl4pPr>
            <a:lvl5pPr marL="1548079" indent="0">
              <a:buNone/>
              <a:defRPr sz="1354"/>
            </a:lvl5pPr>
            <a:lvl6pPr marL="1935099" indent="0">
              <a:buNone/>
              <a:defRPr sz="1354"/>
            </a:lvl6pPr>
            <a:lvl7pPr marL="2322119" indent="0">
              <a:buNone/>
              <a:defRPr sz="1354"/>
            </a:lvl7pPr>
            <a:lvl8pPr marL="2709139" indent="0">
              <a:buNone/>
              <a:defRPr sz="1354"/>
            </a:lvl8pPr>
            <a:lvl9pPr marL="3096158" indent="0">
              <a:buNone/>
              <a:defRPr sz="135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4309" y="8452315"/>
            <a:ext cx="5580298" cy="777482"/>
          </a:xfrm>
        </p:spPr>
        <p:txBody>
          <a:bodyPr>
            <a:normAutofit/>
          </a:bodyPr>
          <a:lstStyle>
            <a:lvl1pPr marL="0" indent="0">
              <a:buNone/>
              <a:defRPr sz="1016"/>
            </a:lvl1pPr>
            <a:lvl2pPr marL="387020" indent="0">
              <a:buNone/>
              <a:defRPr sz="1016"/>
            </a:lvl2pPr>
            <a:lvl3pPr marL="774040" indent="0">
              <a:buNone/>
              <a:defRPr sz="847"/>
            </a:lvl3pPr>
            <a:lvl4pPr marL="1161059" indent="0">
              <a:buNone/>
              <a:defRPr sz="762"/>
            </a:lvl4pPr>
            <a:lvl5pPr marL="1548079" indent="0">
              <a:buNone/>
              <a:defRPr sz="762"/>
            </a:lvl5pPr>
            <a:lvl6pPr marL="1935099" indent="0">
              <a:buNone/>
              <a:defRPr sz="762"/>
            </a:lvl6pPr>
            <a:lvl7pPr marL="2322119" indent="0">
              <a:buNone/>
              <a:defRPr sz="762"/>
            </a:lvl7pPr>
            <a:lvl8pPr marL="2709139" indent="0">
              <a:buNone/>
              <a:defRPr sz="762"/>
            </a:lvl8pPr>
            <a:lvl9pPr marL="3096158" indent="0">
              <a:buNone/>
              <a:defRPr sz="76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9" y="7733154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2769" y="7847211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68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359992"/>
            <a:ext cx="1677141" cy="10454303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17287" y="449"/>
            <a:ext cx="1652652" cy="10791839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54813" cy="107997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6666" y="982829"/>
            <a:ext cx="5577941" cy="2017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4309" y="3359926"/>
            <a:ext cx="5580298" cy="6119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9552" y="9661346"/>
            <a:ext cx="648762" cy="582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716B-25EA-4DD5-9B0B-E97897F44952}" type="datetimeFigureOut">
              <a:rPr lang="fr-FR" smtClean="0"/>
              <a:t>06/02/2026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4308" y="9662480"/>
            <a:ext cx="4839166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432769" y="1240577"/>
            <a:ext cx="495200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93">
                <a:solidFill>
                  <a:srgbClr val="FEFFFF"/>
                </a:solidFill>
              </a:defRPr>
            </a:lvl1pPr>
          </a:lstStyle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29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p:txStyles>
    <p:titleStyle>
      <a:lvl1pPr algn="l" defTabSz="387020" rtl="0" eaLnBrk="1" latinLnBrk="0" hangingPunct="1">
        <a:spcBef>
          <a:spcPct val="0"/>
        </a:spcBef>
        <a:buNone/>
        <a:defRPr sz="3047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90265" indent="-290265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52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8907" indent="-241887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7550" indent="-193510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18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54569" indent="-193510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741589" indent="-193510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128609" indent="-193510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515629" indent="-193510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02649" indent="-193510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289668" indent="-193510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1pPr>
      <a:lvl2pPr marL="387020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2pPr>
      <a:lvl3pPr marL="774040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3pPr>
      <a:lvl4pPr marL="1161059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548079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1935099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322119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709139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096158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hyperlink" Target="https://svgsilh.com/ar/image/303792.html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9E4F39-B13D-8CF7-B83C-D9952FD8A91B}"/>
              </a:ext>
            </a:extLst>
          </p:cNvPr>
          <p:cNvSpPr/>
          <p:nvPr/>
        </p:nvSpPr>
        <p:spPr>
          <a:xfrm>
            <a:off x="1433309" y="1320815"/>
            <a:ext cx="573208" cy="77170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4D4D439-5A37-9C4D-F49D-0D2D1DB7A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1027" y="1447072"/>
            <a:ext cx="709955" cy="51918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29E904F-48B4-BB15-1D79-E640DB8F8F71}"/>
              </a:ext>
            </a:extLst>
          </p:cNvPr>
          <p:cNvSpPr txBox="1"/>
          <p:nvPr/>
        </p:nvSpPr>
        <p:spPr>
          <a:xfrm>
            <a:off x="2669546" y="573206"/>
            <a:ext cx="14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Arbitre Régional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D43D40-AECB-489D-9042-29140FDED628}"/>
              </a:ext>
            </a:extLst>
          </p:cNvPr>
          <p:cNvSpPr/>
          <p:nvPr/>
        </p:nvSpPr>
        <p:spPr>
          <a:xfrm>
            <a:off x="2563023" y="573206"/>
            <a:ext cx="1626840" cy="27699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F6AAD2-E41D-EB9C-96AC-2EFCDFB99679}"/>
              </a:ext>
            </a:extLst>
          </p:cNvPr>
          <p:cNvSpPr txBox="1"/>
          <p:nvPr/>
        </p:nvSpPr>
        <p:spPr>
          <a:xfrm>
            <a:off x="2300695" y="1877210"/>
            <a:ext cx="1433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>
                <a:latin typeface="Comic Sans MS" panose="030F0702030302020204" pitchFamily="66" charset="0"/>
              </a:rPr>
              <a:t>Goussard</a:t>
            </a:r>
            <a:r>
              <a:rPr lang="fr-FR" sz="1200" b="1" dirty="0">
                <a:latin typeface="Comic Sans MS" panose="030F0702030302020204" pitchFamily="66" charset="0"/>
              </a:rPr>
              <a:t> Patrick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13CEF3-3DB7-9E59-F295-0F562B81CD59}"/>
              </a:ext>
            </a:extLst>
          </p:cNvPr>
          <p:cNvSpPr/>
          <p:nvPr/>
        </p:nvSpPr>
        <p:spPr>
          <a:xfrm>
            <a:off x="2433394" y="2535863"/>
            <a:ext cx="1887055" cy="36933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24F29F2-C463-2476-6D14-0030BC2E0600}"/>
              </a:ext>
            </a:extLst>
          </p:cNvPr>
          <p:cNvSpPr txBox="1"/>
          <p:nvPr/>
        </p:nvSpPr>
        <p:spPr>
          <a:xfrm>
            <a:off x="2433394" y="2571562"/>
            <a:ext cx="1887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Arbitre Départemental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2C9EDF-FC72-93BF-89D3-DFEFAD22B9DD}"/>
              </a:ext>
            </a:extLst>
          </p:cNvPr>
          <p:cNvSpPr/>
          <p:nvPr/>
        </p:nvSpPr>
        <p:spPr>
          <a:xfrm>
            <a:off x="4189863" y="3429825"/>
            <a:ext cx="580030" cy="70995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D77C1C-78F3-159A-D23C-222C3A3596DD}"/>
              </a:ext>
            </a:extLst>
          </p:cNvPr>
          <p:cNvSpPr/>
          <p:nvPr/>
        </p:nvSpPr>
        <p:spPr>
          <a:xfrm>
            <a:off x="1433310" y="4535336"/>
            <a:ext cx="573209" cy="70995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F6B75-4B88-FD06-19D5-31232BD4A697}"/>
              </a:ext>
            </a:extLst>
          </p:cNvPr>
          <p:cNvSpPr/>
          <p:nvPr/>
        </p:nvSpPr>
        <p:spPr>
          <a:xfrm>
            <a:off x="1433309" y="5654521"/>
            <a:ext cx="573209" cy="70995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1F6577-1259-657D-7291-EF4D05B3EC9B}"/>
              </a:ext>
            </a:extLst>
          </p:cNvPr>
          <p:cNvSpPr/>
          <p:nvPr/>
        </p:nvSpPr>
        <p:spPr>
          <a:xfrm>
            <a:off x="4249511" y="5654521"/>
            <a:ext cx="534716" cy="66935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FD067B-6E74-637E-AFB9-DEC37579DE14}"/>
              </a:ext>
            </a:extLst>
          </p:cNvPr>
          <p:cNvSpPr/>
          <p:nvPr/>
        </p:nvSpPr>
        <p:spPr>
          <a:xfrm>
            <a:off x="4189863" y="4535335"/>
            <a:ext cx="573210" cy="70995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E3C485-4512-AAA2-7513-9D371EFAD235}"/>
              </a:ext>
            </a:extLst>
          </p:cNvPr>
          <p:cNvSpPr/>
          <p:nvPr/>
        </p:nvSpPr>
        <p:spPr>
          <a:xfrm>
            <a:off x="1433310" y="3441217"/>
            <a:ext cx="573209" cy="70995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989F284-5A84-4E2E-DA51-E792234CA727}"/>
              </a:ext>
            </a:extLst>
          </p:cNvPr>
          <p:cNvSpPr txBox="1"/>
          <p:nvPr/>
        </p:nvSpPr>
        <p:spPr>
          <a:xfrm>
            <a:off x="2293554" y="3874176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Salvator Louis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C403B04-A43B-AA99-9550-5AA3C09F7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1623" y="3520914"/>
            <a:ext cx="677923" cy="51410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F2C7B8F-95A3-6BB6-11E9-B1F0AD9A2D8C}"/>
              </a:ext>
            </a:extLst>
          </p:cNvPr>
          <p:cNvSpPr txBox="1"/>
          <p:nvPr/>
        </p:nvSpPr>
        <p:spPr>
          <a:xfrm>
            <a:off x="5010015" y="3901602"/>
            <a:ext cx="105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Bouton Joël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36309CF-7D31-06DE-2456-41C805D39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44091" y="4628509"/>
            <a:ext cx="661655" cy="52543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11C0269-F84C-01EB-713E-6913DB9B2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384465" y="5755227"/>
            <a:ext cx="670896" cy="50700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0B02161-CE07-87BE-4AC3-524303603DAA}"/>
              </a:ext>
            </a:extLst>
          </p:cNvPr>
          <p:cNvSpPr/>
          <p:nvPr/>
        </p:nvSpPr>
        <p:spPr>
          <a:xfrm>
            <a:off x="4223533" y="6671408"/>
            <a:ext cx="573209" cy="70995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19095E-5870-45A7-C276-406D519C55B1}"/>
              </a:ext>
            </a:extLst>
          </p:cNvPr>
          <p:cNvSpPr/>
          <p:nvPr/>
        </p:nvSpPr>
        <p:spPr>
          <a:xfrm>
            <a:off x="1433308" y="6681335"/>
            <a:ext cx="573209" cy="70995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2F34705-A028-83D6-A862-6DA71416384F}"/>
              </a:ext>
            </a:extLst>
          </p:cNvPr>
          <p:cNvSpPr/>
          <p:nvPr/>
        </p:nvSpPr>
        <p:spPr>
          <a:xfrm>
            <a:off x="1513041" y="7708598"/>
            <a:ext cx="573209" cy="70995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4571C0B-E01F-0025-36F3-514B15337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92" y="5673279"/>
            <a:ext cx="478788" cy="61654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8C2B028-9F68-8C37-E0CA-AB71FF673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68763" y="7801068"/>
            <a:ext cx="682135" cy="552839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4BA00C3A-0B70-537C-DD67-A764D84A22BD}"/>
              </a:ext>
            </a:extLst>
          </p:cNvPr>
          <p:cNvSpPr txBox="1"/>
          <p:nvPr/>
        </p:nvSpPr>
        <p:spPr>
          <a:xfrm>
            <a:off x="4943159" y="4915847"/>
            <a:ext cx="15185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Langlois Laurent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3C886AA-D908-0DE5-0031-EA6EB31B4C6D}"/>
              </a:ext>
            </a:extLst>
          </p:cNvPr>
          <p:cNvSpPr txBox="1"/>
          <p:nvPr/>
        </p:nvSpPr>
        <p:spPr>
          <a:xfrm>
            <a:off x="2242338" y="6087477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Pique Marie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35182F8-BC91-88B7-43C0-FDC5FD85FF17}"/>
              </a:ext>
            </a:extLst>
          </p:cNvPr>
          <p:cNvSpPr txBox="1"/>
          <p:nvPr/>
        </p:nvSpPr>
        <p:spPr>
          <a:xfrm>
            <a:off x="2300695" y="5026615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Guichet Guy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52493CD-F5BF-64F2-9B81-64343031C4BF}"/>
              </a:ext>
            </a:extLst>
          </p:cNvPr>
          <p:cNvSpPr txBox="1"/>
          <p:nvPr/>
        </p:nvSpPr>
        <p:spPr>
          <a:xfrm>
            <a:off x="5010015" y="6126614"/>
            <a:ext cx="1250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Colin Bertrand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020A310-DA4A-8E7F-1755-65C4657A1C49}"/>
              </a:ext>
            </a:extLst>
          </p:cNvPr>
          <p:cNvSpPr txBox="1"/>
          <p:nvPr/>
        </p:nvSpPr>
        <p:spPr>
          <a:xfrm>
            <a:off x="2177555" y="7104367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Billard Xavier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F0A71E5-304F-FFC3-BB8A-9A502A4BFEA6}"/>
              </a:ext>
            </a:extLst>
          </p:cNvPr>
          <p:cNvSpPr txBox="1"/>
          <p:nvPr/>
        </p:nvSpPr>
        <p:spPr>
          <a:xfrm>
            <a:off x="5053870" y="7104366"/>
            <a:ext cx="1297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>
                <a:latin typeface="Comic Sans MS" panose="030F0702030302020204" pitchFamily="66" charset="0"/>
              </a:rPr>
              <a:t>Loferme</a:t>
            </a:r>
            <a:r>
              <a:rPr lang="fr-FR" sz="1200" b="1" dirty="0">
                <a:latin typeface="Comic Sans MS" panose="030F0702030302020204" pitchFamily="66" charset="0"/>
              </a:rPr>
              <a:t> Julien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3C4ED97-2E2A-4B9D-8217-DD073F05535F}"/>
              </a:ext>
            </a:extLst>
          </p:cNvPr>
          <p:cNvSpPr txBox="1"/>
          <p:nvPr/>
        </p:nvSpPr>
        <p:spPr>
          <a:xfrm>
            <a:off x="2232275" y="8162278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Parrain Damien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D5B45C-5090-5C4F-3EA3-0F04C171AC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03" y="4560402"/>
            <a:ext cx="517614" cy="6704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A6F5EE-0D6D-FB27-E99C-D13647A6E1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55" y="6690981"/>
            <a:ext cx="525772" cy="6708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C7D3C1-3D22-A768-DB3F-1209034097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454370" y="6764469"/>
            <a:ext cx="519045" cy="59732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C4A20E1-7982-04B6-EE36-5FE51C9ACB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370" y="3460805"/>
            <a:ext cx="518550" cy="65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06316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76</TotalTime>
  <Words>24</Words>
  <Application>Microsoft Office PowerPoint</Application>
  <PresentationFormat>Personnalisé</PresentationFormat>
  <Paragraphs>12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Century Gothic</vt:lpstr>
      <vt:lpstr>Comic Sans MS</vt:lpstr>
      <vt:lpstr>Wingdings 3</vt:lpstr>
      <vt:lpstr>Brin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laurent langlois</dc:creator>
  <cp:lastModifiedBy>laurent langlois</cp:lastModifiedBy>
  <cp:revision>11</cp:revision>
  <dcterms:created xsi:type="dcterms:W3CDTF">2026-02-04T06:42:41Z</dcterms:created>
  <dcterms:modified xsi:type="dcterms:W3CDTF">2026-02-06T17:21:57Z</dcterms:modified>
</cp:coreProperties>
</file>