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23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ubois.fr/creations/12401-nouveaux-trophees-de-petanque.html" TargetMode="External"/><Relationship Id="rId7" Type="http://schemas.openxmlformats.org/officeDocument/2006/relationships/hyperlink" Target="https://svgsilh.com/fr/9e9e9e/image/1131830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A55115-86F1-7377-B0F4-ADB6810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4049" y="1391560"/>
            <a:ext cx="1106297" cy="105374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" y="1328964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1B2681-4514-F83F-5706-67E7331F5E8B}"/>
              </a:ext>
            </a:extLst>
          </p:cNvPr>
          <p:cNvSpPr/>
          <p:nvPr/>
        </p:nvSpPr>
        <p:spPr>
          <a:xfrm>
            <a:off x="4376175" y="304686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Directeur sportif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DIA DA SILVA J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2184056" y="921959"/>
            <a:ext cx="3133779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lgerian" panose="04020705040A02060702" pitchFamily="82" charset="0"/>
              </a:rPr>
              <a:t>Organigramme Comité des Yvelines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E7FF009-6491-C525-C26A-A6D3ACDE513F}"/>
              </a:ext>
            </a:extLst>
          </p:cNvPr>
          <p:cNvSpPr/>
          <p:nvPr/>
        </p:nvSpPr>
        <p:spPr>
          <a:xfrm>
            <a:off x="640689" y="7775320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aux vétérans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Bouton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joêl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D24C32-039A-0F37-41A6-129D6D1FCC64}"/>
              </a:ext>
            </a:extLst>
          </p:cNvPr>
          <p:cNvSpPr/>
          <p:nvPr/>
        </p:nvSpPr>
        <p:spPr>
          <a:xfrm>
            <a:off x="4417738" y="547823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Commissions jeunes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Guillou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chantal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724A06-AD94-1725-6916-A73F45396032}"/>
              </a:ext>
            </a:extLst>
          </p:cNvPr>
          <p:cNvSpPr/>
          <p:nvPr/>
        </p:nvSpPr>
        <p:spPr>
          <a:xfrm>
            <a:off x="744264" y="6283226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habillement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Durant patrice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0CC54D8-7542-61CF-48D0-107476BBF4EF}"/>
              </a:ext>
            </a:extLst>
          </p:cNvPr>
          <p:cNvSpPr/>
          <p:nvPr/>
        </p:nvSpPr>
        <p:spPr>
          <a:xfrm>
            <a:off x="4417738" y="469129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Délégué récompenses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Busteau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dominique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122B85-1D75-AC8D-F2E0-A01F058BDD4F}"/>
              </a:ext>
            </a:extLst>
          </p:cNvPr>
          <p:cNvSpPr/>
          <p:nvPr/>
        </p:nvSpPr>
        <p:spPr>
          <a:xfrm>
            <a:off x="744264" y="549663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arbitrage</a:t>
            </a:r>
          </a:p>
          <a:p>
            <a:pPr algn="ctr"/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Goussard</a:t>
            </a:r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patrick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270CB9-E8F1-F984-588B-E18D8AD3C375}"/>
              </a:ext>
            </a:extLst>
          </p:cNvPr>
          <p:cNvSpPr/>
          <p:nvPr/>
        </p:nvSpPr>
        <p:spPr>
          <a:xfrm>
            <a:off x="744264" y="4669968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Adjoint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COQUEREL Jean-Luc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A7F7910-6E09-9D40-EB15-434F4AB5006E}"/>
              </a:ext>
            </a:extLst>
          </p:cNvPr>
          <p:cNvSpPr/>
          <p:nvPr/>
        </p:nvSpPr>
        <p:spPr>
          <a:xfrm>
            <a:off x="4373881" y="3868691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Trésorier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GOUSSARD Patrick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CFD3CBC-0E74-1C6B-4895-F95D15D6E8B8}"/>
              </a:ext>
            </a:extLst>
          </p:cNvPr>
          <p:cNvSpPr/>
          <p:nvPr/>
        </p:nvSpPr>
        <p:spPr>
          <a:xfrm>
            <a:off x="744264" y="3854410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lgerian" panose="04020705040A02060702" pitchFamily="82" charset="0"/>
              </a:rPr>
              <a:t>Secrétaire Général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SALVATOR Louis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AE2F366-B2E4-0C88-4141-E7952EB22C0E}"/>
              </a:ext>
            </a:extLst>
          </p:cNvPr>
          <p:cNvSpPr/>
          <p:nvPr/>
        </p:nvSpPr>
        <p:spPr>
          <a:xfrm>
            <a:off x="2378788" y="2223239"/>
            <a:ext cx="2930071" cy="6771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lgerian" panose="04020705040A02060702" pitchFamily="82" charset="0"/>
              </a:rPr>
              <a:t>Vice Président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SALVATOR Louis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AF45A70-B977-1326-DFF6-694087267C02}"/>
              </a:ext>
            </a:extLst>
          </p:cNvPr>
          <p:cNvSpPr/>
          <p:nvPr/>
        </p:nvSpPr>
        <p:spPr>
          <a:xfrm>
            <a:off x="2232981" y="1470567"/>
            <a:ext cx="3160458" cy="67710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lgerian" panose="04020705040A02060702" pitchFamily="82" charset="0"/>
              </a:rPr>
              <a:t>Président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fr-FR" sz="1600" dirty="0">
                <a:solidFill>
                  <a:schemeClr val="accent4"/>
                </a:solidFill>
                <a:latin typeface="Algerian" panose="04020705040A02060702" pitchFamily="82" charset="0"/>
              </a:rPr>
              <a:t>BUSTEAU Dominique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D25E82E-D6E3-A69D-2E43-C6867E22553A}"/>
              </a:ext>
            </a:extLst>
          </p:cNvPr>
          <p:cNvSpPr/>
          <p:nvPr/>
        </p:nvSpPr>
        <p:spPr>
          <a:xfrm>
            <a:off x="772638" y="3038043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Vice Président Délégué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 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3CF974-EBA4-B270-C16E-F547BAA57373}"/>
              </a:ext>
            </a:extLst>
          </p:cNvPr>
          <p:cNvSpPr/>
          <p:nvPr/>
        </p:nvSpPr>
        <p:spPr>
          <a:xfrm>
            <a:off x="4436095" y="6285365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jeu prov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Boulle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claude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2108E18-7237-0710-4622-35F057DF1F29}"/>
              </a:ext>
            </a:extLst>
          </p:cNvPr>
          <p:cNvSpPr/>
          <p:nvPr/>
        </p:nvSpPr>
        <p:spPr>
          <a:xfrm>
            <a:off x="2619021" y="7069819"/>
            <a:ext cx="2502608" cy="6771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 </a:t>
            </a:r>
            <a:r>
              <a:rPr lang="fr-FR" sz="1200" dirty="0" err="1">
                <a:solidFill>
                  <a:schemeClr val="tx1"/>
                </a:solidFill>
                <a:latin typeface="Algerian" panose="04020705040A02060702" pitchFamily="82" charset="0"/>
              </a:rPr>
              <a:t>Gest</a:t>
            </a:r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 conc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Salvator louis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2638" y="7614380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607BE0-8151-8027-534C-978EEA969C52}"/>
              </a:ext>
            </a:extLst>
          </p:cNvPr>
          <p:cNvSpPr/>
          <p:nvPr/>
        </p:nvSpPr>
        <p:spPr>
          <a:xfrm>
            <a:off x="4030439" y="7746927"/>
            <a:ext cx="3086734" cy="707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lgerian" panose="04020705040A02060702" pitchFamily="82" charset="0"/>
              </a:rPr>
              <a:t>Délégués blog comité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Allard </a:t>
            </a:r>
            <a:r>
              <a:rPr lang="fr-FR" sz="1200" dirty="0" err="1">
                <a:solidFill>
                  <a:srgbClr val="0070C0"/>
                </a:solidFill>
                <a:latin typeface="Algerian" panose="04020705040A02060702" pitchFamily="82" charset="0"/>
              </a:rPr>
              <a:t>céline</a:t>
            </a:r>
            <a:endParaRPr lang="fr-FR" sz="1200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fr-FR" sz="1200" dirty="0">
                <a:solidFill>
                  <a:srgbClr val="0070C0"/>
                </a:solidFill>
                <a:latin typeface="Algerian" panose="04020705040A02060702" pitchFamily="82" charset="0"/>
              </a:rPr>
              <a:t>Langlois laurent </a:t>
            </a:r>
          </a:p>
        </p:txBody>
      </p:sp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303</TotalTime>
  <Words>83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21</cp:revision>
  <dcterms:created xsi:type="dcterms:W3CDTF">2026-02-04T06:42:41Z</dcterms:created>
  <dcterms:modified xsi:type="dcterms:W3CDTF">2026-02-06T17:33:30Z</dcterms:modified>
</cp:coreProperties>
</file>