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1" r:id="rId1"/>
  </p:sldMasterIdLst>
  <p:sldIdLst>
    <p:sldId id="256" r:id="rId2"/>
  </p:sldIdLst>
  <p:sldSz cx="7740650" cy="1079976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p:scale>
          <a:sx n="86" d="100"/>
          <a:sy n="86" d="100"/>
        </p:scale>
        <p:origin x="1642" y="-16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29FE666-82BF-4BF5-2E87-DBB0D4DCEF57}"/>
              </a:ext>
            </a:extLst>
          </p:cNvPr>
          <p:cNvSpPr>
            <a:spLocks noGrp="1"/>
          </p:cNvSpPr>
          <p:nvPr>
            <p:ph type="ctrTitle"/>
          </p:nvPr>
        </p:nvSpPr>
        <p:spPr>
          <a:xfrm>
            <a:off x="967581" y="1767462"/>
            <a:ext cx="5805488" cy="3759917"/>
          </a:xfrm>
        </p:spPr>
        <p:txBody>
          <a:bodyPr anchor="b"/>
          <a:lstStyle>
            <a:lvl1pPr algn="ctr">
              <a:defRPr sz="3809"/>
            </a:lvl1pPr>
          </a:lstStyle>
          <a:p>
            <a:r>
              <a:rPr lang="fr-FR"/>
              <a:t>Modifiez le style du titre</a:t>
            </a:r>
          </a:p>
        </p:txBody>
      </p:sp>
      <p:sp>
        <p:nvSpPr>
          <p:cNvPr id="3" name="Sous-titre 2">
            <a:extLst>
              <a:ext uri="{FF2B5EF4-FFF2-40B4-BE49-F238E27FC236}">
                <a16:creationId xmlns:a16="http://schemas.microsoft.com/office/drawing/2014/main" id="{2DD9BF48-1850-DC54-0CA6-86BE758B3906}"/>
              </a:ext>
            </a:extLst>
          </p:cNvPr>
          <p:cNvSpPr>
            <a:spLocks noGrp="1"/>
          </p:cNvSpPr>
          <p:nvPr>
            <p:ph type="subTitle" idx="1"/>
          </p:nvPr>
        </p:nvSpPr>
        <p:spPr>
          <a:xfrm>
            <a:off x="967581" y="5672376"/>
            <a:ext cx="5805488" cy="2607442"/>
          </a:xfrm>
        </p:spPr>
        <p:txBody>
          <a:bodyPr/>
          <a:lstStyle>
            <a:lvl1pPr marL="0" indent="0" algn="ctr">
              <a:buNone/>
              <a:defRPr sz="1524"/>
            </a:lvl1pPr>
            <a:lvl2pPr marL="290276" indent="0" algn="ctr">
              <a:buNone/>
              <a:defRPr sz="1270"/>
            </a:lvl2pPr>
            <a:lvl3pPr marL="580553" indent="0" algn="ctr">
              <a:buNone/>
              <a:defRPr sz="1143"/>
            </a:lvl3pPr>
            <a:lvl4pPr marL="870829" indent="0" algn="ctr">
              <a:buNone/>
              <a:defRPr sz="1016"/>
            </a:lvl4pPr>
            <a:lvl5pPr marL="1161105" indent="0" algn="ctr">
              <a:buNone/>
              <a:defRPr sz="1016"/>
            </a:lvl5pPr>
            <a:lvl6pPr marL="1451381" indent="0" algn="ctr">
              <a:buNone/>
              <a:defRPr sz="1016"/>
            </a:lvl6pPr>
            <a:lvl7pPr marL="1741658" indent="0" algn="ctr">
              <a:buNone/>
              <a:defRPr sz="1016"/>
            </a:lvl7pPr>
            <a:lvl8pPr marL="2031934" indent="0" algn="ctr">
              <a:buNone/>
              <a:defRPr sz="1016"/>
            </a:lvl8pPr>
            <a:lvl9pPr marL="2322210" indent="0" algn="ctr">
              <a:buNone/>
              <a:defRPr sz="1016"/>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223BF68E-6A98-B51C-22B1-9F4D59D49C17}"/>
              </a:ext>
            </a:extLst>
          </p:cNvPr>
          <p:cNvSpPr>
            <a:spLocks noGrp="1"/>
          </p:cNvSpPr>
          <p:nvPr>
            <p:ph type="dt" sz="half" idx="10"/>
          </p:nvPr>
        </p:nvSpPr>
        <p:spPr/>
        <p:txBody>
          <a:bodyPr/>
          <a:lstStyle/>
          <a:p>
            <a:fld id="{A0AA716B-25EA-4DD5-9B0B-E97897F44952}" type="datetimeFigureOut">
              <a:rPr lang="fr-FR" smtClean="0"/>
              <a:t>10/02/2026</a:t>
            </a:fld>
            <a:endParaRPr lang="fr-FR"/>
          </a:p>
        </p:txBody>
      </p:sp>
      <p:sp>
        <p:nvSpPr>
          <p:cNvPr id="5" name="Espace réservé du pied de page 4">
            <a:extLst>
              <a:ext uri="{FF2B5EF4-FFF2-40B4-BE49-F238E27FC236}">
                <a16:creationId xmlns:a16="http://schemas.microsoft.com/office/drawing/2014/main" id="{C979D63E-0133-84DC-9D28-122BE55CA85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A7167FC-FC4A-6B41-50A2-5252945CABDB}"/>
              </a:ext>
            </a:extLst>
          </p:cNvPr>
          <p:cNvSpPr>
            <a:spLocks noGrp="1"/>
          </p:cNvSpPr>
          <p:nvPr>
            <p:ph type="sldNum" sz="quarter" idx="12"/>
          </p:nvPr>
        </p:nvSpPr>
        <p:spPr/>
        <p:txBody>
          <a:bodyPr/>
          <a:lstStyle/>
          <a:p>
            <a:fld id="{7803A4AF-9F3D-4647-8844-0E4C64AFEF78}" type="slidenum">
              <a:rPr lang="fr-FR" smtClean="0"/>
              <a:t>‹N°›</a:t>
            </a:fld>
            <a:endParaRPr lang="fr-FR"/>
          </a:p>
        </p:txBody>
      </p:sp>
    </p:spTree>
    <p:extLst>
      <p:ext uri="{BB962C8B-B14F-4D97-AF65-F5344CB8AC3E}">
        <p14:creationId xmlns:p14="http://schemas.microsoft.com/office/powerpoint/2010/main" val="2227776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9B80875-0489-70C2-B5C0-2CEC54FE6BD9}"/>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5BB8B274-5103-7F71-4B75-9E0A4E6B71CC}"/>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121A78BA-01C9-76D1-6276-093CC7179262}"/>
              </a:ext>
            </a:extLst>
          </p:cNvPr>
          <p:cNvSpPr>
            <a:spLocks noGrp="1"/>
          </p:cNvSpPr>
          <p:nvPr>
            <p:ph type="dt" sz="half" idx="10"/>
          </p:nvPr>
        </p:nvSpPr>
        <p:spPr/>
        <p:txBody>
          <a:bodyPr/>
          <a:lstStyle/>
          <a:p>
            <a:fld id="{A0AA716B-25EA-4DD5-9B0B-E97897F44952}" type="datetimeFigureOut">
              <a:rPr lang="fr-FR" smtClean="0"/>
              <a:t>10/02/2026</a:t>
            </a:fld>
            <a:endParaRPr lang="fr-FR"/>
          </a:p>
        </p:txBody>
      </p:sp>
      <p:sp>
        <p:nvSpPr>
          <p:cNvPr id="5" name="Espace réservé du pied de page 4">
            <a:extLst>
              <a:ext uri="{FF2B5EF4-FFF2-40B4-BE49-F238E27FC236}">
                <a16:creationId xmlns:a16="http://schemas.microsoft.com/office/drawing/2014/main" id="{B196B535-FFC0-7E26-ECB2-0880A1A9C22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9E20452-E638-BEB3-34DF-DBCED2485D96}"/>
              </a:ext>
            </a:extLst>
          </p:cNvPr>
          <p:cNvSpPr>
            <a:spLocks noGrp="1"/>
          </p:cNvSpPr>
          <p:nvPr>
            <p:ph type="sldNum" sz="quarter" idx="12"/>
          </p:nvPr>
        </p:nvSpPr>
        <p:spPr/>
        <p:txBody>
          <a:bodyPr/>
          <a:lstStyle/>
          <a:p>
            <a:fld id="{7803A4AF-9F3D-4647-8844-0E4C64AFEF78}" type="slidenum">
              <a:rPr lang="fr-FR" smtClean="0"/>
              <a:t>‹N°›</a:t>
            </a:fld>
            <a:endParaRPr lang="fr-FR"/>
          </a:p>
        </p:txBody>
      </p:sp>
    </p:spTree>
    <p:extLst>
      <p:ext uri="{BB962C8B-B14F-4D97-AF65-F5344CB8AC3E}">
        <p14:creationId xmlns:p14="http://schemas.microsoft.com/office/powerpoint/2010/main" val="35384423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6D198018-5F1B-8621-413F-618926157167}"/>
              </a:ext>
            </a:extLst>
          </p:cNvPr>
          <p:cNvSpPr>
            <a:spLocks noGrp="1"/>
          </p:cNvSpPr>
          <p:nvPr>
            <p:ph type="title" orient="vert"/>
          </p:nvPr>
        </p:nvSpPr>
        <p:spPr>
          <a:xfrm>
            <a:off x="5539402" y="574987"/>
            <a:ext cx="1669078" cy="9152300"/>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DABD6E1B-43B9-620A-0470-8909A4EF7B85}"/>
              </a:ext>
            </a:extLst>
          </p:cNvPr>
          <p:cNvSpPr>
            <a:spLocks noGrp="1"/>
          </p:cNvSpPr>
          <p:nvPr>
            <p:ph type="body" orient="vert" idx="1"/>
          </p:nvPr>
        </p:nvSpPr>
        <p:spPr>
          <a:xfrm>
            <a:off x="532170" y="574987"/>
            <a:ext cx="4910475" cy="915230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B7EB1AA-C03A-B8A0-2C4B-961AE37691F6}"/>
              </a:ext>
            </a:extLst>
          </p:cNvPr>
          <p:cNvSpPr>
            <a:spLocks noGrp="1"/>
          </p:cNvSpPr>
          <p:nvPr>
            <p:ph type="dt" sz="half" idx="10"/>
          </p:nvPr>
        </p:nvSpPr>
        <p:spPr/>
        <p:txBody>
          <a:bodyPr/>
          <a:lstStyle/>
          <a:p>
            <a:fld id="{A0AA716B-25EA-4DD5-9B0B-E97897F44952}" type="datetimeFigureOut">
              <a:rPr lang="fr-FR" smtClean="0"/>
              <a:t>10/02/2026</a:t>
            </a:fld>
            <a:endParaRPr lang="fr-FR"/>
          </a:p>
        </p:txBody>
      </p:sp>
      <p:sp>
        <p:nvSpPr>
          <p:cNvPr id="5" name="Espace réservé du pied de page 4">
            <a:extLst>
              <a:ext uri="{FF2B5EF4-FFF2-40B4-BE49-F238E27FC236}">
                <a16:creationId xmlns:a16="http://schemas.microsoft.com/office/drawing/2014/main" id="{87210632-52C7-0B21-F7E9-B5D813DA44C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55D37B3-A6BC-7CAA-C851-220015B05870}"/>
              </a:ext>
            </a:extLst>
          </p:cNvPr>
          <p:cNvSpPr>
            <a:spLocks noGrp="1"/>
          </p:cNvSpPr>
          <p:nvPr>
            <p:ph type="sldNum" sz="quarter" idx="12"/>
          </p:nvPr>
        </p:nvSpPr>
        <p:spPr/>
        <p:txBody>
          <a:bodyPr/>
          <a:lstStyle/>
          <a:p>
            <a:fld id="{7803A4AF-9F3D-4647-8844-0E4C64AFEF78}" type="slidenum">
              <a:rPr lang="fr-FR" smtClean="0"/>
              <a:t>‹N°›</a:t>
            </a:fld>
            <a:endParaRPr lang="fr-FR"/>
          </a:p>
        </p:txBody>
      </p:sp>
    </p:spTree>
    <p:extLst>
      <p:ext uri="{BB962C8B-B14F-4D97-AF65-F5344CB8AC3E}">
        <p14:creationId xmlns:p14="http://schemas.microsoft.com/office/powerpoint/2010/main" val="22065888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A37784E-BCF4-8164-713F-8AF667FC8398}"/>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D347C73F-76F9-9D5A-0B47-73D58DAF001C}"/>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3BD4780-85DB-5F10-D298-877CA4F0C42C}"/>
              </a:ext>
            </a:extLst>
          </p:cNvPr>
          <p:cNvSpPr>
            <a:spLocks noGrp="1"/>
          </p:cNvSpPr>
          <p:nvPr>
            <p:ph type="dt" sz="half" idx="10"/>
          </p:nvPr>
        </p:nvSpPr>
        <p:spPr/>
        <p:txBody>
          <a:bodyPr/>
          <a:lstStyle/>
          <a:p>
            <a:fld id="{A0AA716B-25EA-4DD5-9B0B-E97897F44952}" type="datetimeFigureOut">
              <a:rPr lang="fr-FR" smtClean="0"/>
              <a:t>10/02/2026</a:t>
            </a:fld>
            <a:endParaRPr lang="fr-FR"/>
          </a:p>
        </p:txBody>
      </p:sp>
      <p:sp>
        <p:nvSpPr>
          <p:cNvPr id="5" name="Espace réservé du pied de page 4">
            <a:extLst>
              <a:ext uri="{FF2B5EF4-FFF2-40B4-BE49-F238E27FC236}">
                <a16:creationId xmlns:a16="http://schemas.microsoft.com/office/drawing/2014/main" id="{07C2D4D0-FFCB-4C0C-B9E4-83D528BB193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8ACA00A-3778-1057-B145-E0EE48318077}"/>
              </a:ext>
            </a:extLst>
          </p:cNvPr>
          <p:cNvSpPr>
            <a:spLocks noGrp="1"/>
          </p:cNvSpPr>
          <p:nvPr>
            <p:ph type="sldNum" sz="quarter" idx="12"/>
          </p:nvPr>
        </p:nvSpPr>
        <p:spPr/>
        <p:txBody>
          <a:bodyPr/>
          <a:lstStyle/>
          <a:p>
            <a:fld id="{7803A4AF-9F3D-4647-8844-0E4C64AFEF78}" type="slidenum">
              <a:rPr lang="fr-FR" smtClean="0"/>
              <a:t>‹N°›</a:t>
            </a:fld>
            <a:endParaRPr lang="fr-FR"/>
          </a:p>
        </p:txBody>
      </p:sp>
    </p:spTree>
    <p:extLst>
      <p:ext uri="{BB962C8B-B14F-4D97-AF65-F5344CB8AC3E}">
        <p14:creationId xmlns:p14="http://schemas.microsoft.com/office/powerpoint/2010/main" val="3539126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FC19F54-963F-DCD0-2FA4-545D61A9890A}"/>
              </a:ext>
            </a:extLst>
          </p:cNvPr>
          <p:cNvSpPr>
            <a:spLocks noGrp="1"/>
          </p:cNvSpPr>
          <p:nvPr>
            <p:ph type="title"/>
          </p:nvPr>
        </p:nvSpPr>
        <p:spPr>
          <a:xfrm>
            <a:off x="528138" y="2692442"/>
            <a:ext cx="6676311" cy="4492401"/>
          </a:xfrm>
        </p:spPr>
        <p:txBody>
          <a:bodyPr anchor="b"/>
          <a:lstStyle>
            <a:lvl1pPr>
              <a:defRPr sz="3809"/>
            </a:lvl1pPr>
          </a:lstStyle>
          <a:p>
            <a:r>
              <a:rPr lang="fr-FR"/>
              <a:t>Modifiez le style du titre</a:t>
            </a:r>
          </a:p>
        </p:txBody>
      </p:sp>
      <p:sp>
        <p:nvSpPr>
          <p:cNvPr id="3" name="Espace réservé du texte 2">
            <a:extLst>
              <a:ext uri="{FF2B5EF4-FFF2-40B4-BE49-F238E27FC236}">
                <a16:creationId xmlns:a16="http://schemas.microsoft.com/office/drawing/2014/main" id="{A10B2C91-2F69-E124-7C06-CE4B6C3BDEB2}"/>
              </a:ext>
            </a:extLst>
          </p:cNvPr>
          <p:cNvSpPr>
            <a:spLocks noGrp="1"/>
          </p:cNvSpPr>
          <p:nvPr>
            <p:ph type="body" idx="1"/>
          </p:nvPr>
        </p:nvSpPr>
        <p:spPr>
          <a:xfrm>
            <a:off x="528138" y="7227343"/>
            <a:ext cx="6676311" cy="2362447"/>
          </a:xfrm>
        </p:spPr>
        <p:txBody>
          <a:bodyPr/>
          <a:lstStyle>
            <a:lvl1pPr marL="0" indent="0">
              <a:buNone/>
              <a:defRPr sz="1524">
                <a:solidFill>
                  <a:schemeClr val="tx1">
                    <a:tint val="75000"/>
                  </a:schemeClr>
                </a:solidFill>
              </a:defRPr>
            </a:lvl1pPr>
            <a:lvl2pPr marL="290276" indent="0">
              <a:buNone/>
              <a:defRPr sz="1270">
                <a:solidFill>
                  <a:schemeClr val="tx1">
                    <a:tint val="75000"/>
                  </a:schemeClr>
                </a:solidFill>
              </a:defRPr>
            </a:lvl2pPr>
            <a:lvl3pPr marL="580553" indent="0">
              <a:buNone/>
              <a:defRPr sz="1143">
                <a:solidFill>
                  <a:schemeClr val="tx1">
                    <a:tint val="75000"/>
                  </a:schemeClr>
                </a:solidFill>
              </a:defRPr>
            </a:lvl3pPr>
            <a:lvl4pPr marL="870829" indent="0">
              <a:buNone/>
              <a:defRPr sz="1016">
                <a:solidFill>
                  <a:schemeClr val="tx1">
                    <a:tint val="75000"/>
                  </a:schemeClr>
                </a:solidFill>
              </a:defRPr>
            </a:lvl4pPr>
            <a:lvl5pPr marL="1161105" indent="0">
              <a:buNone/>
              <a:defRPr sz="1016">
                <a:solidFill>
                  <a:schemeClr val="tx1">
                    <a:tint val="75000"/>
                  </a:schemeClr>
                </a:solidFill>
              </a:defRPr>
            </a:lvl5pPr>
            <a:lvl6pPr marL="1451381" indent="0">
              <a:buNone/>
              <a:defRPr sz="1016">
                <a:solidFill>
                  <a:schemeClr val="tx1">
                    <a:tint val="75000"/>
                  </a:schemeClr>
                </a:solidFill>
              </a:defRPr>
            </a:lvl6pPr>
            <a:lvl7pPr marL="1741658" indent="0">
              <a:buNone/>
              <a:defRPr sz="1016">
                <a:solidFill>
                  <a:schemeClr val="tx1">
                    <a:tint val="75000"/>
                  </a:schemeClr>
                </a:solidFill>
              </a:defRPr>
            </a:lvl7pPr>
            <a:lvl8pPr marL="2031934" indent="0">
              <a:buNone/>
              <a:defRPr sz="1016">
                <a:solidFill>
                  <a:schemeClr val="tx1">
                    <a:tint val="75000"/>
                  </a:schemeClr>
                </a:solidFill>
              </a:defRPr>
            </a:lvl8pPr>
            <a:lvl9pPr marL="2322210" indent="0">
              <a:buNone/>
              <a:defRPr sz="1016">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5BD08957-7144-2A3F-56F6-9D2F378AD447}"/>
              </a:ext>
            </a:extLst>
          </p:cNvPr>
          <p:cNvSpPr>
            <a:spLocks noGrp="1"/>
          </p:cNvSpPr>
          <p:nvPr>
            <p:ph type="dt" sz="half" idx="10"/>
          </p:nvPr>
        </p:nvSpPr>
        <p:spPr/>
        <p:txBody>
          <a:bodyPr/>
          <a:lstStyle/>
          <a:p>
            <a:fld id="{A0AA716B-25EA-4DD5-9B0B-E97897F44952}" type="datetimeFigureOut">
              <a:rPr lang="fr-FR" smtClean="0"/>
              <a:t>10/02/2026</a:t>
            </a:fld>
            <a:endParaRPr lang="fr-FR"/>
          </a:p>
        </p:txBody>
      </p:sp>
      <p:sp>
        <p:nvSpPr>
          <p:cNvPr id="5" name="Espace réservé du pied de page 4">
            <a:extLst>
              <a:ext uri="{FF2B5EF4-FFF2-40B4-BE49-F238E27FC236}">
                <a16:creationId xmlns:a16="http://schemas.microsoft.com/office/drawing/2014/main" id="{DDBE9B45-C547-0212-A8A4-F5A06D5D002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941A6785-D4F5-A6E9-C4E3-4E9A60F4A9E7}"/>
              </a:ext>
            </a:extLst>
          </p:cNvPr>
          <p:cNvSpPr>
            <a:spLocks noGrp="1"/>
          </p:cNvSpPr>
          <p:nvPr>
            <p:ph type="sldNum" sz="quarter" idx="12"/>
          </p:nvPr>
        </p:nvSpPr>
        <p:spPr/>
        <p:txBody>
          <a:bodyPr/>
          <a:lstStyle/>
          <a:p>
            <a:fld id="{7803A4AF-9F3D-4647-8844-0E4C64AFEF78}" type="slidenum">
              <a:rPr lang="fr-FR" smtClean="0"/>
              <a:t>‹N°›</a:t>
            </a:fld>
            <a:endParaRPr lang="fr-FR"/>
          </a:p>
        </p:txBody>
      </p:sp>
    </p:spTree>
    <p:extLst>
      <p:ext uri="{BB962C8B-B14F-4D97-AF65-F5344CB8AC3E}">
        <p14:creationId xmlns:p14="http://schemas.microsoft.com/office/powerpoint/2010/main" val="25196887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631BDE-1531-1227-86B7-845DDA8DD001}"/>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802C9E9C-8139-DC71-29B2-80CF0286BF5C}"/>
              </a:ext>
            </a:extLst>
          </p:cNvPr>
          <p:cNvSpPr>
            <a:spLocks noGrp="1"/>
          </p:cNvSpPr>
          <p:nvPr>
            <p:ph sz="half" idx="1"/>
          </p:nvPr>
        </p:nvSpPr>
        <p:spPr>
          <a:xfrm>
            <a:off x="532170" y="2874937"/>
            <a:ext cx="3289776" cy="685235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253A5298-0EF6-DDB8-E267-8D50B5FEC576}"/>
              </a:ext>
            </a:extLst>
          </p:cNvPr>
          <p:cNvSpPr>
            <a:spLocks noGrp="1"/>
          </p:cNvSpPr>
          <p:nvPr>
            <p:ph sz="half" idx="2"/>
          </p:nvPr>
        </p:nvSpPr>
        <p:spPr>
          <a:xfrm>
            <a:off x="3918704" y="2874937"/>
            <a:ext cx="3289776" cy="685235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0CC114C6-1D57-2055-B3B4-CA5B3C4CEA88}"/>
              </a:ext>
            </a:extLst>
          </p:cNvPr>
          <p:cNvSpPr>
            <a:spLocks noGrp="1"/>
          </p:cNvSpPr>
          <p:nvPr>
            <p:ph type="dt" sz="half" idx="10"/>
          </p:nvPr>
        </p:nvSpPr>
        <p:spPr/>
        <p:txBody>
          <a:bodyPr/>
          <a:lstStyle/>
          <a:p>
            <a:fld id="{A0AA716B-25EA-4DD5-9B0B-E97897F44952}" type="datetimeFigureOut">
              <a:rPr lang="fr-FR" smtClean="0"/>
              <a:t>10/02/2026</a:t>
            </a:fld>
            <a:endParaRPr lang="fr-FR"/>
          </a:p>
        </p:txBody>
      </p:sp>
      <p:sp>
        <p:nvSpPr>
          <p:cNvPr id="6" name="Espace réservé du pied de page 5">
            <a:extLst>
              <a:ext uri="{FF2B5EF4-FFF2-40B4-BE49-F238E27FC236}">
                <a16:creationId xmlns:a16="http://schemas.microsoft.com/office/drawing/2014/main" id="{40A46D17-9078-46B3-79FA-6F4733A88586}"/>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9BA27E0E-844A-A30C-273B-8FF2E65098BE}"/>
              </a:ext>
            </a:extLst>
          </p:cNvPr>
          <p:cNvSpPr>
            <a:spLocks noGrp="1"/>
          </p:cNvSpPr>
          <p:nvPr>
            <p:ph type="sldNum" sz="quarter" idx="12"/>
          </p:nvPr>
        </p:nvSpPr>
        <p:spPr/>
        <p:txBody>
          <a:bodyPr/>
          <a:lstStyle/>
          <a:p>
            <a:fld id="{7803A4AF-9F3D-4647-8844-0E4C64AFEF78}" type="slidenum">
              <a:rPr lang="fr-FR" smtClean="0"/>
              <a:t>‹N°›</a:t>
            </a:fld>
            <a:endParaRPr lang="fr-FR"/>
          </a:p>
        </p:txBody>
      </p:sp>
    </p:spTree>
    <p:extLst>
      <p:ext uri="{BB962C8B-B14F-4D97-AF65-F5344CB8AC3E}">
        <p14:creationId xmlns:p14="http://schemas.microsoft.com/office/powerpoint/2010/main" val="2255728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7BAD33C-A32C-E125-828D-5E880B943A7E}"/>
              </a:ext>
            </a:extLst>
          </p:cNvPr>
          <p:cNvSpPr>
            <a:spLocks noGrp="1"/>
          </p:cNvSpPr>
          <p:nvPr>
            <p:ph type="title"/>
          </p:nvPr>
        </p:nvSpPr>
        <p:spPr>
          <a:xfrm>
            <a:off x="533178" y="574988"/>
            <a:ext cx="6676311" cy="2087455"/>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C4E46571-2F4A-2061-151B-90F360431FB0}"/>
              </a:ext>
            </a:extLst>
          </p:cNvPr>
          <p:cNvSpPr>
            <a:spLocks noGrp="1"/>
          </p:cNvSpPr>
          <p:nvPr>
            <p:ph type="body" idx="1"/>
          </p:nvPr>
        </p:nvSpPr>
        <p:spPr>
          <a:xfrm>
            <a:off x="533178" y="2647443"/>
            <a:ext cx="3274657" cy="1297471"/>
          </a:xfrm>
        </p:spPr>
        <p:txBody>
          <a:bodyPr anchor="b"/>
          <a:lstStyle>
            <a:lvl1pPr marL="0" indent="0">
              <a:buNone/>
              <a:defRPr sz="1524" b="1"/>
            </a:lvl1pPr>
            <a:lvl2pPr marL="290276" indent="0">
              <a:buNone/>
              <a:defRPr sz="1270" b="1"/>
            </a:lvl2pPr>
            <a:lvl3pPr marL="580553" indent="0">
              <a:buNone/>
              <a:defRPr sz="1143" b="1"/>
            </a:lvl3pPr>
            <a:lvl4pPr marL="870829" indent="0">
              <a:buNone/>
              <a:defRPr sz="1016" b="1"/>
            </a:lvl4pPr>
            <a:lvl5pPr marL="1161105" indent="0">
              <a:buNone/>
              <a:defRPr sz="1016" b="1"/>
            </a:lvl5pPr>
            <a:lvl6pPr marL="1451381" indent="0">
              <a:buNone/>
              <a:defRPr sz="1016" b="1"/>
            </a:lvl6pPr>
            <a:lvl7pPr marL="1741658" indent="0">
              <a:buNone/>
              <a:defRPr sz="1016" b="1"/>
            </a:lvl7pPr>
            <a:lvl8pPr marL="2031934" indent="0">
              <a:buNone/>
              <a:defRPr sz="1016" b="1"/>
            </a:lvl8pPr>
            <a:lvl9pPr marL="2322210" indent="0">
              <a:buNone/>
              <a:defRPr sz="1016"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4B058545-0322-EFE2-DA6B-73EF7EFB4D41}"/>
              </a:ext>
            </a:extLst>
          </p:cNvPr>
          <p:cNvSpPr>
            <a:spLocks noGrp="1"/>
          </p:cNvSpPr>
          <p:nvPr>
            <p:ph sz="half" idx="2"/>
          </p:nvPr>
        </p:nvSpPr>
        <p:spPr>
          <a:xfrm>
            <a:off x="533178" y="3944914"/>
            <a:ext cx="3274657" cy="580237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0AC46373-C631-6488-3038-B83AF8861D3A}"/>
              </a:ext>
            </a:extLst>
          </p:cNvPr>
          <p:cNvSpPr>
            <a:spLocks noGrp="1"/>
          </p:cNvSpPr>
          <p:nvPr>
            <p:ph type="body" sz="quarter" idx="3"/>
          </p:nvPr>
        </p:nvSpPr>
        <p:spPr>
          <a:xfrm>
            <a:off x="3918704" y="2647443"/>
            <a:ext cx="3290784" cy="1297471"/>
          </a:xfrm>
        </p:spPr>
        <p:txBody>
          <a:bodyPr anchor="b"/>
          <a:lstStyle>
            <a:lvl1pPr marL="0" indent="0">
              <a:buNone/>
              <a:defRPr sz="1524" b="1"/>
            </a:lvl1pPr>
            <a:lvl2pPr marL="290276" indent="0">
              <a:buNone/>
              <a:defRPr sz="1270" b="1"/>
            </a:lvl2pPr>
            <a:lvl3pPr marL="580553" indent="0">
              <a:buNone/>
              <a:defRPr sz="1143" b="1"/>
            </a:lvl3pPr>
            <a:lvl4pPr marL="870829" indent="0">
              <a:buNone/>
              <a:defRPr sz="1016" b="1"/>
            </a:lvl4pPr>
            <a:lvl5pPr marL="1161105" indent="0">
              <a:buNone/>
              <a:defRPr sz="1016" b="1"/>
            </a:lvl5pPr>
            <a:lvl6pPr marL="1451381" indent="0">
              <a:buNone/>
              <a:defRPr sz="1016" b="1"/>
            </a:lvl6pPr>
            <a:lvl7pPr marL="1741658" indent="0">
              <a:buNone/>
              <a:defRPr sz="1016" b="1"/>
            </a:lvl7pPr>
            <a:lvl8pPr marL="2031934" indent="0">
              <a:buNone/>
              <a:defRPr sz="1016" b="1"/>
            </a:lvl8pPr>
            <a:lvl9pPr marL="2322210" indent="0">
              <a:buNone/>
              <a:defRPr sz="1016"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3FFC6096-1D8E-5351-4BA4-C65EBF892DFA}"/>
              </a:ext>
            </a:extLst>
          </p:cNvPr>
          <p:cNvSpPr>
            <a:spLocks noGrp="1"/>
          </p:cNvSpPr>
          <p:nvPr>
            <p:ph sz="quarter" idx="4"/>
          </p:nvPr>
        </p:nvSpPr>
        <p:spPr>
          <a:xfrm>
            <a:off x="3918704" y="3944914"/>
            <a:ext cx="3290784" cy="580237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4D33F120-91CF-A3FE-71B6-EAAF7325E448}"/>
              </a:ext>
            </a:extLst>
          </p:cNvPr>
          <p:cNvSpPr>
            <a:spLocks noGrp="1"/>
          </p:cNvSpPr>
          <p:nvPr>
            <p:ph type="dt" sz="half" idx="10"/>
          </p:nvPr>
        </p:nvSpPr>
        <p:spPr/>
        <p:txBody>
          <a:bodyPr/>
          <a:lstStyle/>
          <a:p>
            <a:fld id="{A0AA716B-25EA-4DD5-9B0B-E97897F44952}" type="datetimeFigureOut">
              <a:rPr lang="fr-FR" smtClean="0"/>
              <a:t>10/02/2026</a:t>
            </a:fld>
            <a:endParaRPr lang="fr-FR"/>
          </a:p>
        </p:txBody>
      </p:sp>
      <p:sp>
        <p:nvSpPr>
          <p:cNvPr id="8" name="Espace réservé du pied de page 7">
            <a:extLst>
              <a:ext uri="{FF2B5EF4-FFF2-40B4-BE49-F238E27FC236}">
                <a16:creationId xmlns:a16="http://schemas.microsoft.com/office/drawing/2014/main" id="{94336246-ED62-CEBF-0D6D-1200F9079C61}"/>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D28CA4F3-DC87-2D97-0FF4-C0D334D18571}"/>
              </a:ext>
            </a:extLst>
          </p:cNvPr>
          <p:cNvSpPr>
            <a:spLocks noGrp="1"/>
          </p:cNvSpPr>
          <p:nvPr>
            <p:ph type="sldNum" sz="quarter" idx="12"/>
          </p:nvPr>
        </p:nvSpPr>
        <p:spPr/>
        <p:txBody>
          <a:bodyPr/>
          <a:lstStyle/>
          <a:p>
            <a:fld id="{7803A4AF-9F3D-4647-8844-0E4C64AFEF78}" type="slidenum">
              <a:rPr lang="fr-FR" smtClean="0"/>
              <a:t>‹N°›</a:t>
            </a:fld>
            <a:endParaRPr lang="fr-FR"/>
          </a:p>
        </p:txBody>
      </p:sp>
    </p:spTree>
    <p:extLst>
      <p:ext uri="{BB962C8B-B14F-4D97-AF65-F5344CB8AC3E}">
        <p14:creationId xmlns:p14="http://schemas.microsoft.com/office/powerpoint/2010/main" val="11531187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CC79BC2-544B-40A9-36C9-4D5EB6D33F72}"/>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C36294FE-5DCE-BF15-A25E-CD5819675FC2}"/>
              </a:ext>
            </a:extLst>
          </p:cNvPr>
          <p:cNvSpPr>
            <a:spLocks noGrp="1"/>
          </p:cNvSpPr>
          <p:nvPr>
            <p:ph type="dt" sz="half" idx="10"/>
          </p:nvPr>
        </p:nvSpPr>
        <p:spPr/>
        <p:txBody>
          <a:bodyPr/>
          <a:lstStyle/>
          <a:p>
            <a:fld id="{A0AA716B-25EA-4DD5-9B0B-E97897F44952}" type="datetimeFigureOut">
              <a:rPr lang="fr-FR" smtClean="0"/>
              <a:t>10/02/2026</a:t>
            </a:fld>
            <a:endParaRPr lang="fr-FR"/>
          </a:p>
        </p:txBody>
      </p:sp>
      <p:sp>
        <p:nvSpPr>
          <p:cNvPr id="4" name="Espace réservé du pied de page 3">
            <a:extLst>
              <a:ext uri="{FF2B5EF4-FFF2-40B4-BE49-F238E27FC236}">
                <a16:creationId xmlns:a16="http://schemas.microsoft.com/office/drawing/2014/main" id="{7EE91CDA-3D3D-B5D9-8146-72FB3716127E}"/>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8702E080-724B-42C0-EC86-440B8A0D0FBA}"/>
              </a:ext>
            </a:extLst>
          </p:cNvPr>
          <p:cNvSpPr>
            <a:spLocks noGrp="1"/>
          </p:cNvSpPr>
          <p:nvPr>
            <p:ph type="sldNum" sz="quarter" idx="12"/>
          </p:nvPr>
        </p:nvSpPr>
        <p:spPr/>
        <p:txBody>
          <a:bodyPr/>
          <a:lstStyle/>
          <a:p>
            <a:fld id="{7803A4AF-9F3D-4647-8844-0E4C64AFEF78}" type="slidenum">
              <a:rPr lang="fr-FR" smtClean="0"/>
              <a:t>‹N°›</a:t>
            </a:fld>
            <a:endParaRPr lang="fr-FR"/>
          </a:p>
        </p:txBody>
      </p:sp>
    </p:spTree>
    <p:extLst>
      <p:ext uri="{BB962C8B-B14F-4D97-AF65-F5344CB8AC3E}">
        <p14:creationId xmlns:p14="http://schemas.microsoft.com/office/powerpoint/2010/main" val="39520035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8A0185DF-AF87-A375-8402-FC19CBF04A41}"/>
              </a:ext>
            </a:extLst>
          </p:cNvPr>
          <p:cNvSpPr>
            <a:spLocks noGrp="1"/>
          </p:cNvSpPr>
          <p:nvPr>
            <p:ph type="dt" sz="half" idx="10"/>
          </p:nvPr>
        </p:nvSpPr>
        <p:spPr/>
        <p:txBody>
          <a:bodyPr/>
          <a:lstStyle/>
          <a:p>
            <a:fld id="{A0AA716B-25EA-4DD5-9B0B-E97897F44952}" type="datetimeFigureOut">
              <a:rPr lang="fr-FR" smtClean="0"/>
              <a:t>10/02/2026</a:t>
            </a:fld>
            <a:endParaRPr lang="fr-FR"/>
          </a:p>
        </p:txBody>
      </p:sp>
      <p:sp>
        <p:nvSpPr>
          <p:cNvPr id="3" name="Espace réservé du pied de page 2">
            <a:extLst>
              <a:ext uri="{FF2B5EF4-FFF2-40B4-BE49-F238E27FC236}">
                <a16:creationId xmlns:a16="http://schemas.microsoft.com/office/drawing/2014/main" id="{11CCC5A7-3ADB-0A7A-355B-419A2F26DB0B}"/>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E55A6F31-BB74-E416-DBE4-4F81A996C4B5}"/>
              </a:ext>
            </a:extLst>
          </p:cNvPr>
          <p:cNvSpPr>
            <a:spLocks noGrp="1"/>
          </p:cNvSpPr>
          <p:nvPr>
            <p:ph type="sldNum" sz="quarter" idx="12"/>
          </p:nvPr>
        </p:nvSpPr>
        <p:spPr/>
        <p:txBody>
          <a:bodyPr/>
          <a:lstStyle/>
          <a:p>
            <a:fld id="{7803A4AF-9F3D-4647-8844-0E4C64AFEF78}" type="slidenum">
              <a:rPr lang="fr-FR" smtClean="0"/>
              <a:t>‹N°›</a:t>
            </a:fld>
            <a:endParaRPr lang="fr-FR"/>
          </a:p>
        </p:txBody>
      </p:sp>
    </p:spTree>
    <p:extLst>
      <p:ext uri="{BB962C8B-B14F-4D97-AF65-F5344CB8AC3E}">
        <p14:creationId xmlns:p14="http://schemas.microsoft.com/office/powerpoint/2010/main" val="3936494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0124163-4884-0F6A-72E9-B2FBE5A320CE}"/>
              </a:ext>
            </a:extLst>
          </p:cNvPr>
          <p:cNvSpPr>
            <a:spLocks noGrp="1"/>
          </p:cNvSpPr>
          <p:nvPr>
            <p:ph type="title"/>
          </p:nvPr>
        </p:nvSpPr>
        <p:spPr>
          <a:xfrm>
            <a:off x="533178" y="719984"/>
            <a:ext cx="2496561" cy="2519945"/>
          </a:xfrm>
        </p:spPr>
        <p:txBody>
          <a:bodyPr anchor="b"/>
          <a:lstStyle>
            <a:lvl1pPr>
              <a:defRPr sz="2032"/>
            </a:lvl1pPr>
          </a:lstStyle>
          <a:p>
            <a:r>
              <a:rPr lang="fr-FR"/>
              <a:t>Modifiez le style du titre</a:t>
            </a:r>
          </a:p>
        </p:txBody>
      </p:sp>
      <p:sp>
        <p:nvSpPr>
          <p:cNvPr id="3" name="Espace réservé du contenu 2">
            <a:extLst>
              <a:ext uri="{FF2B5EF4-FFF2-40B4-BE49-F238E27FC236}">
                <a16:creationId xmlns:a16="http://schemas.microsoft.com/office/drawing/2014/main" id="{C530EFFC-6A1B-B92E-CD39-C666FB29E4BF}"/>
              </a:ext>
            </a:extLst>
          </p:cNvPr>
          <p:cNvSpPr>
            <a:spLocks noGrp="1"/>
          </p:cNvSpPr>
          <p:nvPr>
            <p:ph idx="1"/>
          </p:nvPr>
        </p:nvSpPr>
        <p:spPr>
          <a:xfrm>
            <a:off x="3290784" y="1554966"/>
            <a:ext cx="3918704" cy="7674832"/>
          </a:xfrm>
        </p:spPr>
        <p:txBody>
          <a:bodyPr/>
          <a:lstStyle>
            <a:lvl1pPr>
              <a:defRPr sz="2032"/>
            </a:lvl1pPr>
            <a:lvl2pPr>
              <a:defRPr sz="1778"/>
            </a:lvl2pPr>
            <a:lvl3pPr>
              <a:defRPr sz="1524"/>
            </a:lvl3pPr>
            <a:lvl4pPr>
              <a:defRPr sz="1270"/>
            </a:lvl4pPr>
            <a:lvl5pPr>
              <a:defRPr sz="1270"/>
            </a:lvl5pPr>
            <a:lvl6pPr>
              <a:defRPr sz="1270"/>
            </a:lvl6pPr>
            <a:lvl7pPr>
              <a:defRPr sz="1270"/>
            </a:lvl7pPr>
            <a:lvl8pPr>
              <a:defRPr sz="1270"/>
            </a:lvl8pPr>
            <a:lvl9pPr>
              <a:defRPr sz="127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16A8865D-5163-02FD-8226-29236E3273C7}"/>
              </a:ext>
            </a:extLst>
          </p:cNvPr>
          <p:cNvSpPr>
            <a:spLocks noGrp="1"/>
          </p:cNvSpPr>
          <p:nvPr>
            <p:ph type="body" sz="half" idx="2"/>
          </p:nvPr>
        </p:nvSpPr>
        <p:spPr>
          <a:xfrm>
            <a:off x="533178" y="3239929"/>
            <a:ext cx="2496561" cy="6002369"/>
          </a:xfrm>
        </p:spPr>
        <p:txBody>
          <a:bodyPr/>
          <a:lstStyle>
            <a:lvl1pPr marL="0" indent="0">
              <a:buNone/>
              <a:defRPr sz="1016"/>
            </a:lvl1pPr>
            <a:lvl2pPr marL="290276" indent="0">
              <a:buNone/>
              <a:defRPr sz="889"/>
            </a:lvl2pPr>
            <a:lvl3pPr marL="580553" indent="0">
              <a:buNone/>
              <a:defRPr sz="762"/>
            </a:lvl3pPr>
            <a:lvl4pPr marL="870829" indent="0">
              <a:buNone/>
              <a:defRPr sz="635"/>
            </a:lvl4pPr>
            <a:lvl5pPr marL="1161105" indent="0">
              <a:buNone/>
              <a:defRPr sz="635"/>
            </a:lvl5pPr>
            <a:lvl6pPr marL="1451381" indent="0">
              <a:buNone/>
              <a:defRPr sz="635"/>
            </a:lvl6pPr>
            <a:lvl7pPr marL="1741658" indent="0">
              <a:buNone/>
              <a:defRPr sz="635"/>
            </a:lvl7pPr>
            <a:lvl8pPr marL="2031934" indent="0">
              <a:buNone/>
              <a:defRPr sz="635"/>
            </a:lvl8pPr>
            <a:lvl9pPr marL="2322210" indent="0">
              <a:buNone/>
              <a:defRPr sz="635"/>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66D65D12-2698-DB30-73F2-C095BDD2E796}"/>
              </a:ext>
            </a:extLst>
          </p:cNvPr>
          <p:cNvSpPr>
            <a:spLocks noGrp="1"/>
          </p:cNvSpPr>
          <p:nvPr>
            <p:ph type="dt" sz="half" idx="10"/>
          </p:nvPr>
        </p:nvSpPr>
        <p:spPr/>
        <p:txBody>
          <a:bodyPr/>
          <a:lstStyle/>
          <a:p>
            <a:fld id="{A0AA716B-25EA-4DD5-9B0B-E97897F44952}" type="datetimeFigureOut">
              <a:rPr lang="fr-FR" smtClean="0"/>
              <a:t>10/02/2026</a:t>
            </a:fld>
            <a:endParaRPr lang="fr-FR"/>
          </a:p>
        </p:txBody>
      </p:sp>
      <p:sp>
        <p:nvSpPr>
          <p:cNvPr id="6" name="Espace réservé du pied de page 5">
            <a:extLst>
              <a:ext uri="{FF2B5EF4-FFF2-40B4-BE49-F238E27FC236}">
                <a16:creationId xmlns:a16="http://schemas.microsoft.com/office/drawing/2014/main" id="{5FD8CE4A-9185-5020-E160-555D4AB6F46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4FEDBFC0-03CB-50D9-921B-61BFD7056073}"/>
              </a:ext>
            </a:extLst>
          </p:cNvPr>
          <p:cNvSpPr>
            <a:spLocks noGrp="1"/>
          </p:cNvSpPr>
          <p:nvPr>
            <p:ph type="sldNum" sz="quarter" idx="12"/>
          </p:nvPr>
        </p:nvSpPr>
        <p:spPr/>
        <p:txBody>
          <a:bodyPr/>
          <a:lstStyle/>
          <a:p>
            <a:fld id="{7803A4AF-9F3D-4647-8844-0E4C64AFEF78}" type="slidenum">
              <a:rPr lang="fr-FR" smtClean="0"/>
              <a:t>‹N°›</a:t>
            </a:fld>
            <a:endParaRPr lang="fr-FR"/>
          </a:p>
        </p:txBody>
      </p:sp>
    </p:spTree>
    <p:extLst>
      <p:ext uri="{BB962C8B-B14F-4D97-AF65-F5344CB8AC3E}">
        <p14:creationId xmlns:p14="http://schemas.microsoft.com/office/powerpoint/2010/main" val="854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1A32F8F-A714-4E15-B504-7E84870FD607}"/>
              </a:ext>
            </a:extLst>
          </p:cNvPr>
          <p:cNvSpPr>
            <a:spLocks noGrp="1"/>
          </p:cNvSpPr>
          <p:nvPr>
            <p:ph type="title"/>
          </p:nvPr>
        </p:nvSpPr>
        <p:spPr>
          <a:xfrm>
            <a:off x="533178" y="719984"/>
            <a:ext cx="2496561" cy="2519945"/>
          </a:xfrm>
        </p:spPr>
        <p:txBody>
          <a:bodyPr anchor="b"/>
          <a:lstStyle>
            <a:lvl1pPr>
              <a:defRPr sz="2032"/>
            </a:lvl1pPr>
          </a:lstStyle>
          <a:p>
            <a:r>
              <a:rPr lang="fr-FR"/>
              <a:t>Modifiez le style du titre</a:t>
            </a:r>
          </a:p>
        </p:txBody>
      </p:sp>
      <p:sp>
        <p:nvSpPr>
          <p:cNvPr id="3" name="Espace réservé pour une image  2">
            <a:extLst>
              <a:ext uri="{FF2B5EF4-FFF2-40B4-BE49-F238E27FC236}">
                <a16:creationId xmlns:a16="http://schemas.microsoft.com/office/drawing/2014/main" id="{2A652067-B99F-A202-7A50-9950AE6FECE7}"/>
              </a:ext>
            </a:extLst>
          </p:cNvPr>
          <p:cNvSpPr>
            <a:spLocks noGrp="1"/>
          </p:cNvSpPr>
          <p:nvPr>
            <p:ph type="pic" idx="1"/>
          </p:nvPr>
        </p:nvSpPr>
        <p:spPr>
          <a:xfrm>
            <a:off x="3290784" y="1554966"/>
            <a:ext cx="3918704" cy="7674832"/>
          </a:xfrm>
        </p:spPr>
        <p:txBody>
          <a:bodyPr/>
          <a:lstStyle>
            <a:lvl1pPr marL="0" indent="0">
              <a:buNone/>
              <a:defRPr sz="2032"/>
            </a:lvl1pPr>
            <a:lvl2pPr marL="290276" indent="0">
              <a:buNone/>
              <a:defRPr sz="1778"/>
            </a:lvl2pPr>
            <a:lvl3pPr marL="580553" indent="0">
              <a:buNone/>
              <a:defRPr sz="1524"/>
            </a:lvl3pPr>
            <a:lvl4pPr marL="870829" indent="0">
              <a:buNone/>
              <a:defRPr sz="1270"/>
            </a:lvl4pPr>
            <a:lvl5pPr marL="1161105" indent="0">
              <a:buNone/>
              <a:defRPr sz="1270"/>
            </a:lvl5pPr>
            <a:lvl6pPr marL="1451381" indent="0">
              <a:buNone/>
              <a:defRPr sz="1270"/>
            </a:lvl6pPr>
            <a:lvl7pPr marL="1741658" indent="0">
              <a:buNone/>
              <a:defRPr sz="1270"/>
            </a:lvl7pPr>
            <a:lvl8pPr marL="2031934" indent="0">
              <a:buNone/>
              <a:defRPr sz="1270"/>
            </a:lvl8pPr>
            <a:lvl9pPr marL="2322210" indent="0">
              <a:buNone/>
              <a:defRPr sz="1270"/>
            </a:lvl9pPr>
          </a:lstStyle>
          <a:p>
            <a:endParaRPr lang="fr-FR"/>
          </a:p>
        </p:txBody>
      </p:sp>
      <p:sp>
        <p:nvSpPr>
          <p:cNvPr id="4" name="Espace réservé du texte 3">
            <a:extLst>
              <a:ext uri="{FF2B5EF4-FFF2-40B4-BE49-F238E27FC236}">
                <a16:creationId xmlns:a16="http://schemas.microsoft.com/office/drawing/2014/main" id="{F8CDC8E3-3395-5E62-A721-FD72FA352FF4}"/>
              </a:ext>
            </a:extLst>
          </p:cNvPr>
          <p:cNvSpPr>
            <a:spLocks noGrp="1"/>
          </p:cNvSpPr>
          <p:nvPr>
            <p:ph type="body" sz="half" idx="2"/>
          </p:nvPr>
        </p:nvSpPr>
        <p:spPr>
          <a:xfrm>
            <a:off x="533178" y="3239929"/>
            <a:ext cx="2496561" cy="6002369"/>
          </a:xfrm>
        </p:spPr>
        <p:txBody>
          <a:bodyPr/>
          <a:lstStyle>
            <a:lvl1pPr marL="0" indent="0">
              <a:buNone/>
              <a:defRPr sz="1016"/>
            </a:lvl1pPr>
            <a:lvl2pPr marL="290276" indent="0">
              <a:buNone/>
              <a:defRPr sz="889"/>
            </a:lvl2pPr>
            <a:lvl3pPr marL="580553" indent="0">
              <a:buNone/>
              <a:defRPr sz="762"/>
            </a:lvl3pPr>
            <a:lvl4pPr marL="870829" indent="0">
              <a:buNone/>
              <a:defRPr sz="635"/>
            </a:lvl4pPr>
            <a:lvl5pPr marL="1161105" indent="0">
              <a:buNone/>
              <a:defRPr sz="635"/>
            </a:lvl5pPr>
            <a:lvl6pPr marL="1451381" indent="0">
              <a:buNone/>
              <a:defRPr sz="635"/>
            </a:lvl6pPr>
            <a:lvl7pPr marL="1741658" indent="0">
              <a:buNone/>
              <a:defRPr sz="635"/>
            </a:lvl7pPr>
            <a:lvl8pPr marL="2031934" indent="0">
              <a:buNone/>
              <a:defRPr sz="635"/>
            </a:lvl8pPr>
            <a:lvl9pPr marL="2322210" indent="0">
              <a:buNone/>
              <a:defRPr sz="635"/>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FD3F5B1D-5931-9BB6-D47C-F81BE61EB95B}"/>
              </a:ext>
            </a:extLst>
          </p:cNvPr>
          <p:cNvSpPr>
            <a:spLocks noGrp="1"/>
          </p:cNvSpPr>
          <p:nvPr>
            <p:ph type="dt" sz="half" idx="10"/>
          </p:nvPr>
        </p:nvSpPr>
        <p:spPr/>
        <p:txBody>
          <a:bodyPr/>
          <a:lstStyle/>
          <a:p>
            <a:fld id="{A0AA716B-25EA-4DD5-9B0B-E97897F44952}" type="datetimeFigureOut">
              <a:rPr lang="fr-FR" smtClean="0"/>
              <a:t>10/02/2026</a:t>
            </a:fld>
            <a:endParaRPr lang="fr-FR"/>
          </a:p>
        </p:txBody>
      </p:sp>
      <p:sp>
        <p:nvSpPr>
          <p:cNvPr id="6" name="Espace réservé du pied de page 5">
            <a:extLst>
              <a:ext uri="{FF2B5EF4-FFF2-40B4-BE49-F238E27FC236}">
                <a16:creationId xmlns:a16="http://schemas.microsoft.com/office/drawing/2014/main" id="{B01DBE80-BB32-8FD8-0738-F38494A6B4C5}"/>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9E9174FD-6002-D908-EE88-34C769239994}"/>
              </a:ext>
            </a:extLst>
          </p:cNvPr>
          <p:cNvSpPr>
            <a:spLocks noGrp="1"/>
          </p:cNvSpPr>
          <p:nvPr>
            <p:ph type="sldNum" sz="quarter" idx="12"/>
          </p:nvPr>
        </p:nvSpPr>
        <p:spPr/>
        <p:txBody>
          <a:bodyPr/>
          <a:lstStyle/>
          <a:p>
            <a:fld id="{7803A4AF-9F3D-4647-8844-0E4C64AFEF78}" type="slidenum">
              <a:rPr lang="fr-FR" smtClean="0"/>
              <a:t>‹N°›</a:t>
            </a:fld>
            <a:endParaRPr lang="fr-FR"/>
          </a:p>
        </p:txBody>
      </p:sp>
    </p:spTree>
    <p:extLst>
      <p:ext uri="{BB962C8B-B14F-4D97-AF65-F5344CB8AC3E}">
        <p14:creationId xmlns:p14="http://schemas.microsoft.com/office/powerpoint/2010/main" val="6409442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7A6895D8-7E4F-CA81-2498-44A926698646}"/>
              </a:ext>
            </a:extLst>
          </p:cNvPr>
          <p:cNvSpPr>
            <a:spLocks noGrp="1"/>
          </p:cNvSpPr>
          <p:nvPr>
            <p:ph type="title"/>
          </p:nvPr>
        </p:nvSpPr>
        <p:spPr>
          <a:xfrm>
            <a:off x="532170" y="574988"/>
            <a:ext cx="6676311" cy="2087455"/>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2958FC85-4426-F55D-F7FD-6F056A06BED5}"/>
              </a:ext>
            </a:extLst>
          </p:cNvPr>
          <p:cNvSpPr>
            <a:spLocks noGrp="1"/>
          </p:cNvSpPr>
          <p:nvPr>
            <p:ph type="body" idx="1"/>
          </p:nvPr>
        </p:nvSpPr>
        <p:spPr>
          <a:xfrm>
            <a:off x="532170" y="2874937"/>
            <a:ext cx="6676311" cy="685235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1874BFD-B7BC-F556-412D-84DDB92856C7}"/>
              </a:ext>
            </a:extLst>
          </p:cNvPr>
          <p:cNvSpPr>
            <a:spLocks noGrp="1"/>
          </p:cNvSpPr>
          <p:nvPr>
            <p:ph type="dt" sz="half" idx="2"/>
          </p:nvPr>
        </p:nvSpPr>
        <p:spPr>
          <a:xfrm>
            <a:off x="532170" y="10009781"/>
            <a:ext cx="1741646" cy="574987"/>
          </a:xfrm>
          <a:prstGeom prst="rect">
            <a:avLst/>
          </a:prstGeom>
        </p:spPr>
        <p:txBody>
          <a:bodyPr vert="horz" lIns="91440" tIns="45720" rIns="91440" bIns="45720" rtlCol="0" anchor="ctr"/>
          <a:lstStyle>
            <a:lvl1pPr algn="l">
              <a:defRPr sz="762">
                <a:solidFill>
                  <a:schemeClr val="tx1">
                    <a:tint val="75000"/>
                  </a:schemeClr>
                </a:solidFill>
              </a:defRPr>
            </a:lvl1pPr>
          </a:lstStyle>
          <a:p>
            <a:fld id="{A0AA716B-25EA-4DD5-9B0B-E97897F44952}" type="datetimeFigureOut">
              <a:rPr lang="fr-FR" smtClean="0"/>
              <a:t>10/02/2026</a:t>
            </a:fld>
            <a:endParaRPr lang="fr-FR"/>
          </a:p>
        </p:txBody>
      </p:sp>
      <p:sp>
        <p:nvSpPr>
          <p:cNvPr id="5" name="Espace réservé du pied de page 4">
            <a:extLst>
              <a:ext uri="{FF2B5EF4-FFF2-40B4-BE49-F238E27FC236}">
                <a16:creationId xmlns:a16="http://schemas.microsoft.com/office/drawing/2014/main" id="{27325A6E-FA39-20C9-8964-14BDA5AF20B3}"/>
              </a:ext>
            </a:extLst>
          </p:cNvPr>
          <p:cNvSpPr>
            <a:spLocks noGrp="1"/>
          </p:cNvSpPr>
          <p:nvPr>
            <p:ph type="ftr" sz="quarter" idx="3"/>
          </p:nvPr>
        </p:nvSpPr>
        <p:spPr>
          <a:xfrm>
            <a:off x="2564091" y="10009781"/>
            <a:ext cx="2612469" cy="574987"/>
          </a:xfrm>
          <a:prstGeom prst="rect">
            <a:avLst/>
          </a:prstGeom>
        </p:spPr>
        <p:txBody>
          <a:bodyPr vert="horz" lIns="91440" tIns="45720" rIns="91440" bIns="45720" rtlCol="0" anchor="ctr"/>
          <a:lstStyle>
            <a:lvl1pPr algn="ctr">
              <a:defRPr sz="762">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568B5FF3-A0FA-6271-BCC8-4961639DE371}"/>
              </a:ext>
            </a:extLst>
          </p:cNvPr>
          <p:cNvSpPr>
            <a:spLocks noGrp="1"/>
          </p:cNvSpPr>
          <p:nvPr>
            <p:ph type="sldNum" sz="quarter" idx="4"/>
          </p:nvPr>
        </p:nvSpPr>
        <p:spPr>
          <a:xfrm>
            <a:off x="5466834" y="10009781"/>
            <a:ext cx="1741646" cy="574987"/>
          </a:xfrm>
          <a:prstGeom prst="rect">
            <a:avLst/>
          </a:prstGeom>
        </p:spPr>
        <p:txBody>
          <a:bodyPr vert="horz" lIns="91440" tIns="45720" rIns="91440" bIns="45720" rtlCol="0" anchor="ctr"/>
          <a:lstStyle>
            <a:lvl1pPr algn="r">
              <a:defRPr sz="762">
                <a:solidFill>
                  <a:schemeClr val="tx1">
                    <a:tint val="75000"/>
                  </a:schemeClr>
                </a:solidFill>
              </a:defRPr>
            </a:lvl1pPr>
          </a:lstStyle>
          <a:p>
            <a:fld id="{7803A4AF-9F3D-4647-8844-0E4C64AFEF78}" type="slidenum">
              <a:rPr lang="fr-FR" smtClean="0"/>
              <a:t>‹N°›</a:t>
            </a:fld>
            <a:endParaRPr lang="fr-FR"/>
          </a:p>
        </p:txBody>
      </p:sp>
    </p:spTree>
    <p:extLst>
      <p:ext uri="{BB962C8B-B14F-4D97-AF65-F5344CB8AC3E}">
        <p14:creationId xmlns:p14="http://schemas.microsoft.com/office/powerpoint/2010/main" val="2689557678"/>
      </p:ext>
    </p:extLst>
  </p:cSld>
  <p:clrMap bg1="lt1" tx1="dk1" bg2="lt2" tx2="dk2" accent1="accent1" accent2="accent2" accent3="accent3" accent4="accent4" accent5="accent5" accent6="accent6" hlink="hlink" folHlink="folHlink"/>
  <p:sldLayoutIdLst>
    <p:sldLayoutId id="2147483802" r:id="rId1"/>
    <p:sldLayoutId id="2147483803" r:id="rId2"/>
    <p:sldLayoutId id="2147483804" r:id="rId3"/>
    <p:sldLayoutId id="2147483805" r:id="rId4"/>
    <p:sldLayoutId id="2147483806" r:id="rId5"/>
    <p:sldLayoutId id="2147483807" r:id="rId6"/>
    <p:sldLayoutId id="2147483808" r:id="rId7"/>
    <p:sldLayoutId id="2147483809" r:id="rId8"/>
    <p:sldLayoutId id="2147483810" r:id="rId9"/>
    <p:sldLayoutId id="2147483811" r:id="rId10"/>
    <p:sldLayoutId id="2147483812" r:id="rId11"/>
  </p:sldLayoutIdLst>
  <p:txStyles>
    <p:titleStyle>
      <a:lvl1pPr algn="l" defTabSz="580553" rtl="0" eaLnBrk="1" latinLnBrk="0" hangingPunct="1">
        <a:lnSpc>
          <a:spcPct val="90000"/>
        </a:lnSpc>
        <a:spcBef>
          <a:spcPct val="0"/>
        </a:spcBef>
        <a:buNone/>
        <a:defRPr sz="2794" kern="1200">
          <a:solidFill>
            <a:schemeClr val="tx1"/>
          </a:solidFill>
          <a:latin typeface="+mj-lt"/>
          <a:ea typeface="+mj-ea"/>
          <a:cs typeface="+mj-cs"/>
        </a:defRPr>
      </a:lvl1pPr>
    </p:titleStyle>
    <p:bodyStyle>
      <a:lvl1pPr marL="145138" indent="-145138" algn="l" defTabSz="580553" rtl="0" eaLnBrk="1" latinLnBrk="0" hangingPunct="1">
        <a:lnSpc>
          <a:spcPct val="90000"/>
        </a:lnSpc>
        <a:spcBef>
          <a:spcPts val="635"/>
        </a:spcBef>
        <a:buFont typeface="Arial" panose="020B0604020202020204" pitchFamily="34" charset="0"/>
        <a:buChar char="•"/>
        <a:defRPr sz="1778" kern="1200">
          <a:solidFill>
            <a:schemeClr val="tx1"/>
          </a:solidFill>
          <a:latin typeface="+mn-lt"/>
          <a:ea typeface="+mn-ea"/>
          <a:cs typeface="+mn-cs"/>
        </a:defRPr>
      </a:lvl1pPr>
      <a:lvl2pPr marL="435414" indent="-145138" algn="l" defTabSz="580553" rtl="0" eaLnBrk="1" latinLnBrk="0" hangingPunct="1">
        <a:lnSpc>
          <a:spcPct val="90000"/>
        </a:lnSpc>
        <a:spcBef>
          <a:spcPts val="317"/>
        </a:spcBef>
        <a:buFont typeface="Arial" panose="020B0604020202020204" pitchFamily="34" charset="0"/>
        <a:buChar char="•"/>
        <a:defRPr sz="1524" kern="1200">
          <a:solidFill>
            <a:schemeClr val="tx1"/>
          </a:solidFill>
          <a:latin typeface="+mn-lt"/>
          <a:ea typeface="+mn-ea"/>
          <a:cs typeface="+mn-cs"/>
        </a:defRPr>
      </a:lvl2pPr>
      <a:lvl3pPr marL="725691" indent="-145138" algn="l" defTabSz="580553" rtl="0" eaLnBrk="1" latinLnBrk="0" hangingPunct="1">
        <a:lnSpc>
          <a:spcPct val="90000"/>
        </a:lnSpc>
        <a:spcBef>
          <a:spcPts val="317"/>
        </a:spcBef>
        <a:buFont typeface="Arial" panose="020B0604020202020204" pitchFamily="34" charset="0"/>
        <a:buChar char="•"/>
        <a:defRPr sz="1270" kern="1200">
          <a:solidFill>
            <a:schemeClr val="tx1"/>
          </a:solidFill>
          <a:latin typeface="+mn-lt"/>
          <a:ea typeface="+mn-ea"/>
          <a:cs typeface="+mn-cs"/>
        </a:defRPr>
      </a:lvl3pPr>
      <a:lvl4pPr marL="1015967" indent="-145138" algn="l" defTabSz="580553" rtl="0" eaLnBrk="1" latinLnBrk="0" hangingPunct="1">
        <a:lnSpc>
          <a:spcPct val="90000"/>
        </a:lnSpc>
        <a:spcBef>
          <a:spcPts val="317"/>
        </a:spcBef>
        <a:buFont typeface="Arial" panose="020B0604020202020204" pitchFamily="34" charset="0"/>
        <a:buChar char="•"/>
        <a:defRPr sz="1143" kern="1200">
          <a:solidFill>
            <a:schemeClr val="tx1"/>
          </a:solidFill>
          <a:latin typeface="+mn-lt"/>
          <a:ea typeface="+mn-ea"/>
          <a:cs typeface="+mn-cs"/>
        </a:defRPr>
      </a:lvl4pPr>
      <a:lvl5pPr marL="1306243" indent="-145138" algn="l" defTabSz="580553" rtl="0" eaLnBrk="1" latinLnBrk="0" hangingPunct="1">
        <a:lnSpc>
          <a:spcPct val="90000"/>
        </a:lnSpc>
        <a:spcBef>
          <a:spcPts val="317"/>
        </a:spcBef>
        <a:buFont typeface="Arial" panose="020B0604020202020204" pitchFamily="34" charset="0"/>
        <a:buChar char="•"/>
        <a:defRPr sz="1143" kern="1200">
          <a:solidFill>
            <a:schemeClr val="tx1"/>
          </a:solidFill>
          <a:latin typeface="+mn-lt"/>
          <a:ea typeface="+mn-ea"/>
          <a:cs typeface="+mn-cs"/>
        </a:defRPr>
      </a:lvl5pPr>
      <a:lvl6pPr marL="1596520" indent="-145138" algn="l" defTabSz="580553" rtl="0" eaLnBrk="1" latinLnBrk="0" hangingPunct="1">
        <a:lnSpc>
          <a:spcPct val="90000"/>
        </a:lnSpc>
        <a:spcBef>
          <a:spcPts val="317"/>
        </a:spcBef>
        <a:buFont typeface="Arial" panose="020B0604020202020204" pitchFamily="34" charset="0"/>
        <a:buChar char="•"/>
        <a:defRPr sz="1143" kern="1200">
          <a:solidFill>
            <a:schemeClr val="tx1"/>
          </a:solidFill>
          <a:latin typeface="+mn-lt"/>
          <a:ea typeface="+mn-ea"/>
          <a:cs typeface="+mn-cs"/>
        </a:defRPr>
      </a:lvl6pPr>
      <a:lvl7pPr marL="1886796" indent="-145138" algn="l" defTabSz="580553" rtl="0" eaLnBrk="1" latinLnBrk="0" hangingPunct="1">
        <a:lnSpc>
          <a:spcPct val="90000"/>
        </a:lnSpc>
        <a:spcBef>
          <a:spcPts val="317"/>
        </a:spcBef>
        <a:buFont typeface="Arial" panose="020B0604020202020204" pitchFamily="34" charset="0"/>
        <a:buChar char="•"/>
        <a:defRPr sz="1143" kern="1200">
          <a:solidFill>
            <a:schemeClr val="tx1"/>
          </a:solidFill>
          <a:latin typeface="+mn-lt"/>
          <a:ea typeface="+mn-ea"/>
          <a:cs typeface="+mn-cs"/>
        </a:defRPr>
      </a:lvl7pPr>
      <a:lvl8pPr marL="2177072" indent="-145138" algn="l" defTabSz="580553" rtl="0" eaLnBrk="1" latinLnBrk="0" hangingPunct="1">
        <a:lnSpc>
          <a:spcPct val="90000"/>
        </a:lnSpc>
        <a:spcBef>
          <a:spcPts val="317"/>
        </a:spcBef>
        <a:buFont typeface="Arial" panose="020B0604020202020204" pitchFamily="34" charset="0"/>
        <a:buChar char="•"/>
        <a:defRPr sz="1143" kern="1200">
          <a:solidFill>
            <a:schemeClr val="tx1"/>
          </a:solidFill>
          <a:latin typeface="+mn-lt"/>
          <a:ea typeface="+mn-ea"/>
          <a:cs typeface="+mn-cs"/>
        </a:defRPr>
      </a:lvl8pPr>
      <a:lvl9pPr marL="2467348" indent="-145138" algn="l" defTabSz="580553" rtl="0" eaLnBrk="1" latinLnBrk="0" hangingPunct="1">
        <a:lnSpc>
          <a:spcPct val="90000"/>
        </a:lnSpc>
        <a:spcBef>
          <a:spcPts val="317"/>
        </a:spcBef>
        <a:buFont typeface="Arial" panose="020B0604020202020204" pitchFamily="34" charset="0"/>
        <a:buChar char="•"/>
        <a:defRPr sz="1143" kern="1200">
          <a:solidFill>
            <a:schemeClr val="tx1"/>
          </a:solidFill>
          <a:latin typeface="+mn-lt"/>
          <a:ea typeface="+mn-ea"/>
          <a:cs typeface="+mn-cs"/>
        </a:defRPr>
      </a:lvl9pPr>
    </p:bodyStyle>
    <p:otherStyle>
      <a:defPPr>
        <a:defRPr lang="fr-FR"/>
      </a:defPPr>
      <a:lvl1pPr marL="0" algn="l" defTabSz="580553" rtl="0" eaLnBrk="1" latinLnBrk="0" hangingPunct="1">
        <a:defRPr sz="1143" kern="1200">
          <a:solidFill>
            <a:schemeClr val="tx1"/>
          </a:solidFill>
          <a:latin typeface="+mn-lt"/>
          <a:ea typeface="+mn-ea"/>
          <a:cs typeface="+mn-cs"/>
        </a:defRPr>
      </a:lvl1pPr>
      <a:lvl2pPr marL="290276" algn="l" defTabSz="580553" rtl="0" eaLnBrk="1" latinLnBrk="0" hangingPunct="1">
        <a:defRPr sz="1143" kern="1200">
          <a:solidFill>
            <a:schemeClr val="tx1"/>
          </a:solidFill>
          <a:latin typeface="+mn-lt"/>
          <a:ea typeface="+mn-ea"/>
          <a:cs typeface="+mn-cs"/>
        </a:defRPr>
      </a:lvl2pPr>
      <a:lvl3pPr marL="580553" algn="l" defTabSz="580553" rtl="0" eaLnBrk="1" latinLnBrk="0" hangingPunct="1">
        <a:defRPr sz="1143" kern="1200">
          <a:solidFill>
            <a:schemeClr val="tx1"/>
          </a:solidFill>
          <a:latin typeface="+mn-lt"/>
          <a:ea typeface="+mn-ea"/>
          <a:cs typeface="+mn-cs"/>
        </a:defRPr>
      </a:lvl3pPr>
      <a:lvl4pPr marL="870829" algn="l" defTabSz="580553" rtl="0" eaLnBrk="1" latinLnBrk="0" hangingPunct="1">
        <a:defRPr sz="1143" kern="1200">
          <a:solidFill>
            <a:schemeClr val="tx1"/>
          </a:solidFill>
          <a:latin typeface="+mn-lt"/>
          <a:ea typeface="+mn-ea"/>
          <a:cs typeface="+mn-cs"/>
        </a:defRPr>
      </a:lvl4pPr>
      <a:lvl5pPr marL="1161105" algn="l" defTabSz="580553" rtl="0" eaLnBrk="1" latinLnBrk="0" hangingPunct="1">
        <a:defRPr sz="1143" kern="1200">
          <a:solidFill>
            <a:schemeClr val="tx1"/>
          </a:solidFill>
          <a:latin typeface="+mn-lt"/>
          <a:ea typeface="+mn-ea"/>
          <a:cs typeface="+mn-cs"/>
        </a:defRPr>
      </a:lvl5pPr>
      <a:lvl6pPr marL="1451381" algn="l" defTabSz="580553" rtl="0" eaLnBrk="1" latinLnBrk="0" hangingPunct="1">
        <a:defRPr sz="1143" kern="1200">
          <a:solidFill>
            <a:schemeClr val="tx1"/>
          </a:solidFill>
          <a:latin typeface="+mn-lt"/>
          <a:ea typeface="+mn-ea"/>
          <a:cs typeface="+mn-cs"/>
        </a:defRPr>
      </a:lvl6pPr>
      <a:lvl7pPr marL="1741658" algn="l" defTabSz="580553" rtl="0" eaLnBrk="1" latinLnBrk="0" hangingPunct="1">
        <a:defRPr sz="1143" kern="1200">
          <a:solidFill>
            <a:schemeClr val="tx1"/>
          </a:solidFill>
          <a:latin typeface="+mn-lt"/>
          <a:ea typeface="+mn-ea"/>
          <a:cs typeface="+mn-cs"/>
        </a:defRPr>
      </a:lvl7pPr>
      <a:lvl8pPr marL="2031934" algn="l" defTabSz="580553" rtl="0" eaLnBrk="1" latinLnBrk="0" hangingPunct="1">
        <a:defRPr sz="1143" kern="1200">
          <a:solidFill>
            <a:schemeClr val="tx1"/>
          </a:solidFill>
          <a:latin typeface="+mn-lt"/>
          <a:ea typeface="+mn-ea"/>
          <a:cs typeface="+mn-cs"/>
        </a:defRPr>
      </a:lvl8pPr>
      <a:lvl9pPr marL="2322210" algn="l" defTabSz="580553" rtl="0" eaLnBrk="1" latinLnBrk="0" hangingPunct="1">
        <a:defRPr sz="114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7"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hyperlink" Target="https://modaybienestar.blogspot.com/2015/1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3627C122-22C1-E45E-AD20-BAD55C8CF366}"/>
              </a:ext>
            </a:extLst>
          </p:cNvPr>
          <p:cNvSpPr txBox="1"/>
          <p:nvPr/>
        </p:nvSpPr>
        <p:spPr>
          <a:xfrm>
            <a:off x="9906354" y="8753800"/>
            <a:ext cx="697627" cy="338554"/>
          </a:xfrm>
          <a:prstGeom prst="rect">
            <a:avLst/>
          </a:prstGeom>
          <a:noFill/>
        </p:spPr>
        <p:txBody>
          <a:bodyPr wrap="none" rtlCol="0">
            <a:spAutoFit/>
          </a:bodyPr>
          <a:lstStyle/>
          <a:p>
            <a:r>
              <a:rPr lang="fr-FR" sz="1600" dirty="0">
                <a:latin typeface="Algerian" panose="04020705040A02060702" pitchFamily="82" charset="0"/>
              </a:rPr>
              <a:t>          </a:t>
            </a:r>
            <a:endParaRPr lang="fr-FR" sz="1600" dirty="0">
              <a:solidFill>
                <a:srgbClr val="0070C0"/>
              </a:solidFill>
              <a:latin typeface="Algerian" panose="04020705040A02060702" pitchFamily="82" charset="0"/>
            </a:endParaRPr>
          </a:p>
        </p:txBody>
      </p:sp>
      <p:sp>
        <p:nvSpPr>
          <p:cNvPr id="20" name="ZoneTexte 19">
            <a:extLst>
              <a:ext uri="{FF2B5EF4-FFF2-40B4-BE49-F238E27FC236}">
                <a16:creationId xmlns:a16="http://schemas.microsoft.com/office/drawing/2014/main" id="{77B5C012-F233-1CC7-689C-F2FD249A5AC6}"/>
              </a:ext>
            </a:extLst>
          </p:cNvPr>
          <p:cNvSpPr txBox="1"/>
          <p:nvPr/>
        </p:nvSpPr>
        <p:spPr>
          <a:xfrm>
            <a:off x="8741489" y="3859939"/>
            <a:ext cx="377026" cy="276999"/>
          </a:xfrm>
          <a:prstGeom prst="rect">
            <a:avLst/>
          </a:prstGeom>
          <a:noFill/>
        </p:spPr>
        <p:txBody>
          <a:bodyPr wrap="none" rtlCol="0">
            <a:spAutoFit/>
          </a:bodyPr>
          <a:lstStyle/>
          <a:p>
            <a:r>
              <a:rPr lang="fr-FR" sz="1200" dirty="0">
                <a:latin typeface="Algerian" panose="04020705040A02060702" pitchFamily="82" charset="0"/>
              </a:rPr>
              <a:t>     </a:t>
            </a:r>
            <a:endParaRPr lang="fr-FR" sz="1400" dirty="0">
              <a:solidFill>
                <a:srgbClr val="0070C0"/>
              </a:solidFill>
              <a:latin typeface="Algerian" panose="04020705040A02060702" pitchFamily="82" charset="0"/>
            </a:endParaRPr>
          </a:p>
        </p:txBody>
      </p:sp>
      <p:sp>
        <p:nvSpPr>
          <p:cNvPr id="44" name="ZoneTexte 43">
            <a:extLst>
              <a:ext uri="{FF2B5EF4-FFF2-40B4-BE49-F238E27FC236}">
                <a16:creationId xmlns:a16="http://schemas.microsoft.com/office/drawing/2014/main" id="{9AED02C4-A535-36D9-AEB3-988C6370D281}"/>
              </a:ext>
            </a:extLst>
          </p:cNvPr>
          <p:cNvSpPr txBox="1"/>
          <p:nvPr/>
        </p:nvSpPr>
        <p:spPr>
          <a:xfrm>
            <a:off x="8518351" y="3408165"/>
            <a:ext cx="223138" cy="276999"/>
          </a:xfrm>
          <a:prstGeom prst="rect">
            <a:avLst/>
          </a:prstGeom>
          <a:noFill/>
        </p:spPr>
        <p:txBody>
          <a:bodyPr wrap="none" rtlCol="0">
            <a:spAutoFit/>
          </a:bodyPr>
          <a:lstStyle/>
          <a:p>
            <a:r>
              <a:rPr lang="fr-FR" sz="1200" dirty="0">
                <a:latin typeface="Algerian" panose="04020705040A02060702" pitchFamily="82" charset="0"/>
              </a:rPr>
              <a:t> </a:t>
            </a:r>
            <a:endParaRPr lang="fr-FR" sz="1400" dirty="0">
              <a:solidFill>
                <a:srgbClr val="0070C0"/>
              </a:solidFill>
              <a:latin typeface="Algerian" panose="04020705040A02060702" pitchFamily="82" charset="0"/>
            </a:endParaRPr>
          </a:p>
        </p:txBody>
      </p:sp>
      <p:sp>
        <p:nvSpPr>
          <p:cNvPr id="4" name="ZoneTexte 3">
            <a:extLst>
              <a:ext uri="{FF2B5EF4-FFF2-40B4-BE49-F238E27FC236}">
                <a16:creationId xmlns:a16="http://schemas.microsoft.com/office/drawing/2014/main" id="{5CE99784-6322-76F8-10F5-288AD390CE0E}"/>
              </a:ext>
            </a:extLst>
          </p:cNvPr>
          <p:cNvSpPr txBox="1"/>
          <p:nvPr/>
        </p:nvSpPr>
        <p:spPr>
          <a:xfrm>
            <a:off x="9666868" y="6561586"/>
            <a:ext cx="338554" cy="276999"/>
          </a:xfrm>
          <a:prstGeom prst="rect">
            <a:avLst/>
          </a:prstGeom>
          <a:noFill/>
        </p:spPr>
        <p:txBody>
          <a:bodyPr wrap="none" rtlCol="0">
            <a:spAutoFit/>
          </a:bodyPr>
          <a:lstStyle/>
          <a:p>
            <a:r>
              <a:rPr lang="fr-FR" sz="1200" dirty="0">
                <a:latin typeface="Algerian" panose="04020705040A02060702" pitchFamily="82" charset="0"/>
              </a:rPr>
              <a:t>    </a:t>
            </a:r>
            <a:endParaRPr lang="fr-FR" sz="1400" dirty="0">
              <a:solidFill>
                <a:srgbClr val="0070C0"/>
              </a:solidFill>
              <a:latin typeface="Algerian" panose="04020705040A02060702" pitchFamily="82" charset="0"/>
            </a:endParaRPr>
          </a:p>
        </p:txBody>
      </p:sp>
      <p:pic>
        <p:nvPicPr>
          <p:cNvPr id="23" name="Image 22">
            <a:extLst>
              <a:ext uri="{FF2B5EF4-FFF2-40B4-BE49-F238E27FC236}">
                <a16:creationId xmlns:a16="http://schemas.microsoft.com/office/drawing/2014/main" id="{5EE05352-7BB1-5207-5DD9-080E0434CAF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08" y="553584"/>
            <a:ext cx="1076475" cy="1409897"/>
          </a:xfrm>
          <a:prstGeom prst="rect">
            <a:avLst/>
          </a:prstGeom>
        </p:spPr>
      </p:pic>
      <p:sp>
        <p:nvSpPr>
          <p:cNvPr id="6" name="ZoneTexte 5">
            <a:extLst>
              <a:ext uri="{FF2B5EF4-FFF2-40B4-BE49-F238E27FC236}">
                <a16:creationId xmlns:a16="http://schemas.microsoft.com/office/drawing/2014/main" id="{DBFD72DB-85D2-F9FA-DE36-C8DFB14A0B5F}"/>
              </a:ext>
            </a:extLst>
          </p:cNvPr>
          <p:cNvSpPr txBox="1"/>
          <p:nvPr/>
        </p:nvSpPr>
        <p:spPr>
          <a:xfrm>
            <a:off x="1766852" y="245807"/>
            <a:ext cx="4485587" cy="307777"/>
          </a:xfrm>
          <a:prstGeom prst="rect">
            <a:avLst/>
          </a:prstGeom>
          <a:noFill/>
        </p:spPr>
        <p:txBody>
          <a:bodyPr wrap="none" rtlCol="0">
            <a:spAutoFit/>
          </a:bodyPr>
          <a:lstStyle/>
          <a:p>
            <a:r>
              <a:rPr lang="fr-FR" sz="1400" dirty="0">
                <a:solidFill>
                  <a:srgbClr val="FF0000"/>
                </a:solidFill>
              </a:rPr>
              <a:t>F</a:t>
            </a:r>
            <a:r>
              <a:rPr lang="fr-FR" sz="1400" dirty="0"/>
              <a:t>EDERATION </a:t>
            </a:r>
            <a:r>
              <a:rPr lang="fr-FR" sz="1400" dirty="0">
                <a:solidFill>
                  <a:srgbClr val="FF0000"/>
                </a:solidFill>
              </a:rPr>
              <a:t>F</a:t>
            </a:r>
            <a:r>
              <a:rPr lang="fr-FR" sz="1400" dirty="0"/>
              <a:t>RANCAISE DE PETANQUE ET </a:t>
            </a:r>
            <a:r>
              <a:rPr lang="fr-FR" sz="1400" dirty="0">
                <a:solidFill>
                  <a:srgbClr val="0070C0"/>
                </a:solidFill>
              </a:rPr>
              <a:t>J</a:t>
            </a:r>
            <a:r>
              <a:rPr lang="fr-FR" sz="1400" dirty="0"/>
              <a:t>EU </a:t>
            </a:r>
            <a:r>
              <a:rPr lang="fr-FR" sz="1400" dirty="0">
                <a:solidFill>
                  <a:srgbClr val="0070C0"/>
                </a:solidFill>
              </a:rPr>
              <a:t>P</a:t>
            </a:r>
            <a:r>
              <a:rPr lang="fr-FR" sz="1400" dirty="0"/>
              <a:t>ROVENCAL</a:t>
            </a:r>
          </a:p>
        </p:txBody>
      </p:sp>
      <p:sp>
        <p:nvSpPr>
          <p:cNvPr id="7" name="ZoneTexte 6">
            <a:extLst>
              <a:ext uri="{FF2B5EF4-FFF2-40B4-BE49-F238E27FC236}">
                <a16:creationId xmlns:a16="http://schemas.microsoft.com/office/drawing/2014/main" id="{923A69B3-949D-5121-05D7-BB29222979CF}"/>
              </a:ext>
            </a:extLst>
          </p:cNvPr>
          <p:cNvSpPr txBox="1"/>
          <p:nvPr/>
        </p:nvSpPr>
        <p:spPr>
          <a:xfrm>
            <a:off x="321323" y="245807"/>
            <a:ext cx="646844" cy="338554"/>
          </a:xfrm>
          <a:prstGeom prst="rect">
            <a:avLst/>
          </a:prstGeom>
          <a:noFill/>
        </p:spPr>
        <p:txBody>
          <a:bodyPr wrap="none" rtlCol="0">
            <a:spAutoFit/>
          </a:bodyPr>
          <a:lstStyle/>
          <a:p>
            <a:r>
              <a:rPr lang="fr-FR" sz="1600" dirty="0">
                <a:solidFill>
                  <a:srgbClr val="FF0000"/>
                </a:solidFill>
              </a:rPr>
              <a:t>FF</a:t>
            </a:r>
            <a:r>
              <a:rPr lang="fr-FR" sz="1600" dirty="0"/>
              <a:t>P</a:t>
            </a:r>
            <a:r>
              <a:rPr lang="fr-FR" sz="1600" dirty="0">
                <a:solidFill>
                  <a:srgbClr val="0070C0"/>
                </a:solidFill>
              </a:rPr>
              <a:t>JP</a:t>
            </a:r>
          </a:p>
        </p:txBody>
      </p:sp>
      <p:sp>
        <p:nvSpPr>
          <p:cNvPr id="8" name="ZoneTexte 7">
            <a:extLst>
              <a:ext uri="{FF2B5EF4-FFF2-40B4-BE49-F238E27FC236}">
                <a16:creationId xmlns:a16="http://schemas.microsoft.com/office/drawing/2014/main" id="{1F949C6A-8840-04A4-86B7-1A0ECEA4B943}"/>
              </a:ext>
            </a:extLst>
          </p:cNvPr>
          <p:cNvSpPr txBox="1"/>
          <p:nvPr/>
        </p:nvSpPr>
        <p:spPr>
          <a:xfrm>
            <a:off x="1668299" y="476639"/>
            <a:ext cx="4682692" cy="215444"/>
          </a:xfrm>
          <a:prstGeom prst="rect">
            <a:avLst/>
          </a:prstGeom>
          <a:noFill/>
        </p:spPr>
        <p:txBody>
          <a:bodyPr wrap="none" rtlCol="0">
            <a:spAutoFit/>
          </a:bodyPr>
          <a:lstStyle/>
          <a:p>
            <a:r>
              <a:rPr lang="fr-FR" sz="800" dirty="0"/>
              <a:t>AGREE PAR LE MINISTERE DE L’EDUCATION NATIONAL ( SECRETARIAT D’ETAT A LA JEUNESSE ET AUX SPORTS</a:t>
            </a:r>
          </a:p>
        </p:txBody>
      </p:sp>
      <p:sp>
        <p:nvSpPr>
          <p:cNvPr id="10" name="ZoneTexte 9">
            <a:extLst>
              <a:ext uri="{FF2B5EF4-FFF2-40B4-BE49-F238E27FC236}">
                <a16:creationId xmlns:a16="http://schemas.microsoft.com/office/drawing/2014/main" id="{8FAE7A69-8219-63CF-892D-9154FFC3A0A8}"/>
              </a:ext>
            </a:extLst>
          </p:cNvPr>
          <p:cNvSpPr txBox="1"/>
          <p:nvPr/>
        </p:nvSpPr>
        <p:spPr>
          <a:xfrm>
            <a:off x="1933961" y="599750"/>
            <a:ext cx="3872727" cy="369332"/>
          </a:xfrm>
          <a:prstGeom prst="rect">
            <a:avLst/>
          </a:prstGeom>
          <a:noFill/>
        </p:spPr>
        <p:txBody>
          <a:bodyPr wrap="none" rtlCol="0">
            <a:spAutoFit/>
          </a:bodyPr>
          <a:lstStyle/>
          <a:p>
            <a:r>
              <a:rPr lang="fr-FR" dirty="0"/>
              <a:t>COMITE REGIONAL DE L’ILE-DE-FRANCE</a:t>
            </a:r>
          </a:p>
        </p:txBody>
      </p:sp>
      <p:sp>
        <p:nvSpPr>
          <p:cNvPr id="11" name="ZoneTexte 10">
            <a:extLst>
              <a:ext uri="{FF2B5EF4-FFF2-40B4-BE49-F238E27FC236}">
                <a16:creationId xmlns:a16="http://schemas.microsoft.com/office/drawing/2014/main" id="{3AFC67FC-3382-6176-BA8E-167187A9FE95}"/>
              </a:ext>
            </a:extLst>
          </p:cNvPr>
          <p:cNvSpPr txBox="1"/>
          <p:nvPr/>
        </p:nvSpPr>
        <p:spPr>
          <a:xfrm>
            <a:off x="1351834" y="796867"/>
            <a:ext cx="5315622" cy="461665"/>
          </a:xfrm>
          <a:prstGeom prst="rect">
            <a:avLst/>
          </a:prstGeom>
          <a:noFill/>
        </p:spPr>
        <p:txBody>
          <a:bodyPr wrap="none" rtlCol="0">
            <a:spAutoFit/>
          </a:bodyPr>
          <a:lstStyle/>
          <a:p>
            <a:r>
              <a:rPr lang="fr-FR" sz="2400" b="1" dirty="0">
                <a:solidFill>
                  <a:srgbClr val="0070C0"/>
                </a:solidFill>
              </a:rPr>
              <a:t>COMITE DEPARTEMENTAL DES YVELINES</a:t>
            </a:r>
          </a:p>
        </p:txBody>
      </p:sp>
      <p:sp>
        <p:nvSpPr>
          <p:cNvPr id="13" name="ZoneTexte 12">
            <a:extLst>
              <a:ext uri="{FF2B5EF4-FFF2-40B4-BE49-F238E27FC236}">
                <a16:creationId xmlns:a16="http://schemas.microsoft.com/office/drawing/2014/main" id="{D3782D96-3C8D-85F9-AE9E-FB9D76775E6B}"/>
              </a:ext>
            </a:extLst>
          </p:cNvPr>
          <p:cNvSpPr txBox="1"/>
          <p:nvPr/>
        </p:nvSpPr>
        <p:spPr>
          <a:xfrm>
            <a:off x="2607469" y="1131574"/>
            <a:ext cx="2935419" cy="253916"/>
          </a:xfrm>
          <a:prstGeom prst="rect">
            <a:avLst/>
          </a:prstGeom>
          <a:noFill/>
        </p:spPr>
        <p:txBody>
          <a:bodyPr wrap="none" rtlCol="0">
            <a:spAutoFit/>
          </a:bodyPr>
          <a:lstStyle/>
          <a:p>
            <a:r>
              <a:rPr lang="fr-FR" sz="1050" dirty="0"/>
              <a:t>173,RUE PAUL DOUMER – 78510 TRIEL-SUR-SEINE</a:t>
            </a:r>
          </a:p>
        </p:txBody>
      </p:sp>
      <p:sp>
        <p:nvSpPr>
          <p:cNvPr id="14" name="ZoneTexte 13">
            <a:extLst>
              <a:ext uri="{FF2B5EF4-FFF2-40B4-BE49-F238E27FC236}">
                <a16:creationId xmlns:a16="http://schemas.microsoft.com/office/drawing/2014/main" id="{37AA93CE-59B8-9464-51DA-90690FB21C3B}"/>
              </a:ext>
            </a:extLst>
          </p:cNvPr>
          <p:cNvSpPr txBox="1"/>
          <p:nvPr/>
        </p:nvSpPr>
        <p:spPr>
          <a:xfrm>
            <a:off x="1533101" y="1282524"/>
            <a:ext cx="4953087" cy="276999"/>
          </a:xfrm>
          <a:prstGeom prst="rect">
            <a:avLst/>
          </a:prstGeom>
          <a:noFill/>
        </p:spPr>
        <p:txBody>
          <a:bodyPr wrap="none" rtlCol="0">
            <a:spAutoFit/>
          </a:bodyPr>
          <a:lstStyle/>
          <a:p>
            <a:r>
              <a:rPr lang="fr-FR" sz="1200" b="1" dirty="0"/>
              <a:t>Tél.01.39.70.84.44 </a:t>
            </a:r>
            <a:r>
              <a:rPr lang="fr-FR" sz="1200" dirty="0"/>
              <a:t>– Email : </a:t>
            </a:r>
            <a:r>
              <a:rPr lang="fr-FR" sz="1200" b="1" dirty="0"/>
              <a:t>HYPERLINK</a:t>
            </a:r>
            <a:r>
              <a:rPr lang="fr-FR" sz="1200" dirty="0"/>
              <a:t>¨ mailto:yvelines.ffpjp@wanadoo.fr¨</a:t>
            </a:r>
          </a:p>
        </p:txBody>
      </p:sp>
      <p:sp>
        <p:nvSpPr>
          <p:cNvPr id="15" name="ZoneTexte 14">
            <a:extLst>
              <a:ext uri="{FF2B5EF4-FFF2-40B4-BE49-F238E27FC236}">
                <a16:creationId xmlns:a16="http://schemas.microsoft.com/office/drawing/2014/main" id="{6E1CE964-26FD-7B08-836E-5483F16481A0}"/>
              </a:ext>
            </a:extLst>
          </p:cNvPr>
          <p:cNvSpPr txBox="1"/>
          <p:nvPr/>
        </p:nvSpPr>
        <p:spPr>
          <a:xfrm>
            <a:off x="3181343" y="1452710"/>
            <a:ext cx="1787669" cy="261610"/>
          </a:xfrm>
          <a:prstGeom prst="rect">
            <a:avLst/>
          </a:prstGeom>
          <a:noFill/>
        </p:spPr>
        <p:txBody>
          <a:bodyPr wrap="none" rtlCol="0">
            <a:spAutoFit/>
          </a:bodyPr>
          <a:lstStyle/>
          <a:p>
            <a:r>
              <a:rPr lang="fr-FR" sz="1100" b="1" dirty="0">
                <a:solidFill>
                  <a:srgbClr val="0070C0"/>
                </a:solidFill>
              </a:rPr>
              <a:t>Yvelines.ffpjp@wanadoo.fr</a:t>
            </a:r>
          </a:p>
        </p:txBody>
      </p:sp>
      <p:sp>
        <p:nvSpPr>
          <p:cNvPr id="17" name="ZoneTexte 16">
            <a:extLst>
              <a:ext uri="{FF2B5EF4-FFF2-40B4-BE49-F238E27FC236}">
                <a16:creationId xmlns:a16="http://schemas.microsoft.com/office/drawing/2014/main" id="{CB70C40A-190B-8864-5F3A-8601598323BC}"/>
              </a:ext>
            </a:extLst>
          </p:cNvPr>
          <p:cNvSpPr txBox="1"/>
          <p:nvPr/>
        </p:nvSpPr>
        <p:spPr>
          <a:xfrm>
            <a:off x="2395998" y="1655704"/>
            <a:ext cx="3248005" cy="261610"/>
          </a:xfrm>
          <a:prstGeom prst="rect">
            <a:avLst/>
          </a:prstGeom>
          <a:noFill/>
        </p:spPr>
        <p:txBody>
          <a:bodyPr wrap="none" rtlCol="0">
            <a:spAutoFit/>
          </a:bodyPr>
          <a:lstStyle/>
          <a:p>
            <a:r>
              <a:rPr lang="fr-FR" sz="1100" b="1" dirty="0">
                <a:solidFill>
                  <a:srgbClr val="FF0000"/>
                </a:solidFill>
              </a:rPr>
              <a:t>Site: http://www.blogpetanque.com/petanquecd78</a:t>
            </a:r>
          </a:p>
        </p:txBody>
      </p:sp>
      <p:sp>
        <p:nvSpPr>
          <p:cNvPr id="5" name="ZoneTexte 4">
            <a:extLst>
              <a:ext uri="{FF2B5EF4-FFF2-40B4-BE49-F238E27FC236}">
                <a16:creationId xmlns:a16="http://schemas.microsoft.com/office/drawing/2014/main" id="{E0DFDEF9-E96F-BA49-5E77-F8A942F9F5A1}"/>
              </a:ext>
            </a:extLst>
          </p:cNvPr>
          <p:cNvSpPr txBox="1"/>
          <p:nvPr/>
        </p:nvSpPr>
        <p:spPr>
          <a:xfrm>
            <a:off x="801050" y="2501423"/>
            <a:ext cx="5866406" cy="3785652"/>
          </a:xfrm>
          <a:prstGeom prst="rect">
            <a:avLst/>
          </a:prstGeom>
          <a:noFill/>
        </p:spPr>
        <p:txBody>
          <a:bodyPr wrap="square">
            <a:spAutoFit/>
          </a:bodyPr>
          <a:lstStyle/>
          <a:p>
            <a:r>
              <a:rPr lang="fr-FR" sz="1200" dirty="0"/>
              <a:t>                                                           </a:t>
            </a:r>
            <a:r>
              <a:rPr lang="fr-FR" sz="1200" u="sng" dirty="0"/>
              <a:t>1/ Principes et applications :</a:t>
            </a:r>
          </a:p>
          <a:p>
            <a:r>
              <a:rPr lang="fr-FR" sz="1200" dirty="0"/>
              <a:t> 1.1 Principes : Les joueurs, les joueuses, devront obligatoirement porter une tenue correcte pour  la  pratique  de la  Pétanque  et  du  Jeu  Provençal  en  compétition  et  conforme  aux règlements en vigueur.</a:t>
            </a:r>
          </a:p>
          <a:p>
            <a:r>
              <a:rPr lang="fr-FR" sz="1200" dirty="0"/>
              <a:t> La  tenue  s’entend  de vêtements ( haut et bas ), des  chaussures  voire  de tout accessoire. </a:t>
            </a:r>
          </a:p>
          <a:p>
            <a:r>
              <a:rPr lang="fr-FR" sz="1200" dirty="0"/>
              <a:t>On   entend  par   tenue  correcte,  les   vêtements  non  troués,  taggués,  cloutés,  pailletés, bariolés, rafistolés, coupés ou déchiré.  Les tenues  de  forme excentrique ou non destinés à la pratique  des  sports  Pétanque  et Jeu Provençal  sont  interdites  tels  que les maillots de bain, déguisements etc</a:t>
            </a:r>
            <a:r>
              <a:rPr lang="fr-FR" sz="1200" b="1" dirty="0">
                <a:solidFill>
                  <a:srgbClr val="FF0000"/>
                </a:solidFill>
              </a:rPr>
              <a:t>..….. Sont interdits les débardeurs ou marcels </a:t>
            </a:r>
            <a:r>
              <a:rPr lang="fr-FR" sz="1200" dirty="0"/>
              <a:t>( épaules  dénudées ). Les  joueurs,  les joueuses  doivent porter obligatoirement  de chaussures  fermées,  dessus, devant  et  derrière (sont interdits les savates, tongs..)  </a:t>
            </a:r>
            <a:r>
              <a:rPr lang="fr-FR" sz="1200" b="1" dirty="0">
                <a:solidFill>
                  <a:srgbClr val="FF0000"/>
                </a:solidFill>
              </a:rPr>
              <a:t>Les leggings,  robes et jupes </a:t>
            </a:r>
            <a:r>
              <a:rPr lang="fr-FR" sz="1200" dirty="0"/>
              <a:t>ne sont pas autorisées </a:t>
            </a:r>
            <a:r>
              <a:rPr lang="fr-FR" sz="1200" b="1" dirty="0">
                <a:solidFill>
                  <a:srgbClr val="FF0000"/>
                </a:solidFill>
              </a:rPr>
              <a:t>. Le pantalon en tissu et  le  jeans  sont  interdits </a:t>
            </a:r>
            <a:r>
              <a:rPr lang="fr-FR" sz="1200" dirty="0"/>
              <a:t>. 1 .2   Appréciation   de   la  conformité   de  la tenue :  Conformément  à  l’article  25 ( c )  section  sportive  du  règlement  Administratif  et  Sportif  de  la  FFPJP</a:t>
            </a:r>
            <a:r>
              <a:rPr lang="fr-FR" sz="1200" b="1" dirty="0">
                <a:solidFill>
                  <a:srgbClr val="FF0000"/>
                </a:solidFill>
              </a:rPr>
              <a:t>,  l’arbitre  doit  s'assurer   </a:t>
            </a:r>
            <a:r>
              <a:rPr lang="fr-FR" sz="1200" dirty="0"/>
              <a:t>que  les  joueurs  ou joueuses  ont  une  tenue   correcte, conforme   aux  règles   prescrites   par la F.F.P.J.P. En cas d’irrégularité, il   doit   informer  le  Jury   du   concours   qui   appréciera   la   conformité   de  la  tenue  et éventuellement  disqualifiera  l’équipe. Dans  l’application   de  la   présente  instruction,  pour  chaque  compétition,  la   décision   du   jury  est  sans  appel.  En  ce   qui concerne les chaussures, par exception  de la  tenue, l’arbitre a  compétence pour apprécier la conformité de celles-ci et le cas échéant, de procéder à la disqualification de l’équipe. </a:t>
            </a:r>
          </a:p>
        </p:txBody>
      </p:sp>
      <p:pic>
        <p:nvPicPr>
          <p:cNvPr id="19" name="Image 18">
            <a:extLst>
              <a:ext uri="{FF2B5EF4-FFF2-40B4-BE49-F238E27FC236}">
                <a16:creationId xmlns:a16="http://schemas.microsoft.com/office/drawing/2014/main" id="{4249327F-6445-D651-5AA1-943F49AAAF50}"/>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2395998" y="7637236"/>
            <a:ext cx="1227726" cy="1610132"/>
          </a:xfrm>
          <a:prstGeom prst="rect">
            <a:avLst/>
          </a:prstGeom>
        </p:spPr>
      </p:pic>
      <p:pic>
        <p:nvPicPr>
          <p:cNvPr id="1026" name="Picture 2" descr="Amazon Essentials Homme Pantalon Chino Extensible, Style décontracté, Coupe Slim">
            <a:extLst>
              <a:ext uri="{FF2B5EF4-FFF2-40B4-BE49-F238E27FC236}">
                <a16:creationId xmlns:a16="http://schemas.microsoft.com/office/drawing/2014/main" id="{89DC70BD-3947-C67C-72FC-AE457675C44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79509" y="7723690"/>
            <a:ext cx="743249" cy="161013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Osheoiso Hommes Chino Pantalon Slim Fit Stretch Pantalons Moulants Casual Élastique Pantalon Business Skinny Pantalon Décontracté Coupe Ajustée Pantalon avec Poches">
            <a:extLst>
              <a:ext uri="{FF2B5EF4-FFF2-40B4-BE49-F238E27FC236}">
                <a16:creationId xmlns:a16="http://schemas.microsoft.com/office/drawing/2014/main" id="{EF1B87E4-6E13-6A28-A7DD-72252341C2E4}"/>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flipH="1">
            <a:off x="5766645" y="7734140"/>
            <a:ext cx="963505" cy="1599682"/>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Levi&amp;#39;s Lvb 510 Skinny Fit Jean Garçon">
            <a:extLst>
              <a:ext uri="{FF2B5EF4-FFF2-40B4-BE49-F238E27FC236}">
                <a16:creationId xmlns:a16="http://schemas.microsoft.com/office/drawing/2014/main" id="{30A357E9-431E-66FF-D24D-ABE21DEDAD10}"/>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08502" y="7723690"/>
            <a:ext cx="523201" cy="1437225"/>
          </a:xfrm>
          <a:prstGeom prst="rect">
            <a:avLst/>
          </a:prstGeom>
          <a:noFill/>
          <a:extLst>
            <a:ext uri="{909E8E84-426E-40DD-AFC4-6F175D3DCCD1}">
              <a14:hiddenFill xmlns:a14="http://schemas.microsoft.com/office/drawing/2010/main">
                <a:solidFill>
                  <a:srgbClr val="FFFFFF"/>
                </a:solidFill>
              </a14:hiddenFill>
            </a:ext>
          </a:extLst>
        </p:spPr>
      </p:pic>
      <p:sp>
        <p:nvSpPr>
          <p:cNvPr id="22" name="ZoneTexte 21">
            <a:extLst>
              <a:ext uri="{FF2B5EF4-FFF2-40B4-BE49-F238E27FC236}">
                <a16:creationId xmlns:a16="http://schemas.microsoft.com/office/drawing/2014/main" id="{1240ABBD-E709-02D0-6FAC-4E9744C9D97D}"/>
              </a:ext>
            </a:extLst>
          </p:cNvPr>
          <p:cNvSpPr txBox="1"/>
          <p:nvPr/>
        </p:nvSpPr>
        <p:spPr>
          <a:xfrm>
            <a:off x="1105597" y="7460804"/>
            <a:ext cx="523201" cy="276999"/>
          </a:xfrm>
          <a:prstGeom prst="rect">
            <a:avLst/>
          </a:prstGeom>
          <a:noFill/>
        </p:spPr>
        <p:txBody>
          <a:bodyPr wrap="square" rtlCol="0">
            <a:spAutoFit/>
          </a:bodyPr>
          <a:lstStyle/>
          <a:p>
            <a:r>
              <a:rPr lang="fr-FR" sz="1200" dirty="0"/>
              <a:t>Jeans</a:t>
            </a:r>
          </a:p>
        </p:txBody>
      </p:sp>
      <p:sp>
        <p:nvSpPr>
          <p:cNvPr id="24" name="ZoneTexte 23">
            <a:extLst>
              <a:ext uri="{FF2B5EF4-FFF2-40B4-BE49-F238E27FC236}">
                <a16:creationId xmlns:a16="http://schemas.microsoft.com/office/drawing/2014/main" id="{91008F15-F59E-C88D-70F4-F30474CFA188}"/>
              </a:ext>
            </a:extLst>
          </p:cNvPr>
          <p:cNvSpPr txBox="1"/>
          <p:nvPr/>
        </p:nvSpPr>
        <p:spPr>
          <a:xfrm>
            <a:off x="2714232" y="7446691"/>
            <a:ext cx="658963" cy="276999"/>
          </a:xfrm>
          <a:prstGeom prst="rect">
            <a:avLst/>
          </a:prstGeom>
          <a:noFill/>
        </p:spPr>
        <p:txBody>
          <a:bodyPr wrap="none" rtlCol="0">
            <a:spAutoFit/>
          </a:bodyPr>
          <a:lstStyle/>
          <a:p>
            <a:r>
              <a:rPr lang="fr-FR" sz="1200" dirty="0"/>
              <a:t>Legging</a:t>
            </a:r>
          </a:p>
        </p:txBody>
      </p:sp>
      <p:sp>
        <p:nvSpPr>
          <p:cNvPr id="25" name="ZoneTexte 24">
            <a:extLst>
              <a:ext uri="{FF2B5EF4-FFF2-40B4-BE49-F238E27FC236}">
                <a16:creationId xmlns:a16="http://schemas.microsoft.com/office/drawing/2014/main" id="{AE009E0E-163C-B9F8-35EC-93AB6A10D768}"/>
              </a:ext>
            </a:extLst>
          </p:cNvPr>
          <p:cNvSpPr txBox="1"/>
          <p:nvPr/>
        </p:nvSpPr>
        <p:spPr>
          <a:xfrm>
            <a:off x="4530486" y="7460804"/>
            <a:ext cx="475579" cy="276999"/>
          </a:xfrm>
          <a:prstGeom prst="rect">
            <a:avLst/>
          </a:prstGeom>
          <a:noFill/>
        </p:spPr>
        <p:txBody>
          <a:bodyPr wrap="none" rtlCol="0">
            <a:spAutoFit/>
          </a:bodyPr>
          <a:lstStyle/>
          <a:p>
            <a:r>
              <a:rPr lang="fr-FR" sz="1200" dirty="0"/>
              <a:t>Toile</a:t>
            </a:r>
          </a:p>
        </p:txBody>
      </p:sp>
      <p:sp>
        <p:nvSpPr>
          <p:cNvPr id="26" name="ZoneTexte 25">
            <a:extLst>
              <a:ext uri="{FF2B5EF4-FFF2-40B4-BE49-F238E27FC236}">
                <a16:creationId xmlns:a16="http://schemas.microsoft.com/office/drawing/2014/main" id="{D51ED901-4973-9070-704D-EDD6DEC6575F}"/>
              </a:ext>
            </a:extLst>
          </p:cNvPr>
          <p:cNvSpPr txBox="1"/>
          <p:nvPr/>
        </p:nvSpPr>
        <p:spPr>
          <a:xfrm>
            <a:off x="6012379" y="7485864"/>
            <a:ext cx="475579" cy="276999"/>
          </a:xfrm>
          <a:prstGeom prst="rect">
            <a:avLst/>
          </a:prstGeom>
          <a:noFill/>
        </p:spPr>
        <p:txBody>
          <a:bodyPr wrap="none" rtlCol="0">
            <a:spAutoFit/>
          </a:bodyPr>
          <a:lstStyle/>
          <a:p>
            <a:r>
              <a:rPr lang="fr-FR" sz="1200" dirty="0"/>
              <a:t>Toile</a:t>
            </a:r>
          </a:p>
        </p:txBody>
      </p:sp>
      <p:sp>
        <p:nvSpPr>
          <p:cNvPr id="28" name="Rectangle 27">
            <a:extLst>
              <a:ext uri="{FF2B5EF4-FFF2-40B4-BE49-F238E27FC236}">
                <a16:creationId xmlns:a16="http://schemas.microsoft.com/office/drawing/2014/main" id="{2EE3104F-6AAB-9D94-E319-79F90E1399BC}"/>
              </a:ext>
            </a:extLst>
          </p:cNvPr>
          <p:cNvSpPr/>
          <p:nvPr/>
        </p:nvSpPr>
        <p:spPr>
          <a:xfrm>
            <a:off x="1631703" y="6473045"/>
            <a:ext cx="4620736" cy="563174"/>
          </a:xfrm>
          <a:prstGeom prst="rect">
            <a:avLst/>
          </a:prstGeom>
          <a:solidFill>
            <a:schemeClr val="accent3">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TENUES INTERDITES</a:t>
            </a:r>
          </a:p>
        </p:txBody>
      </p:sp>
      <p:cxnSp>
        <p:nvCxnSpPr>
          <p:cNvPr id="30" name="Connecteur droit 29">
            <a:extLst>
              <a:ext uri="{FF2B5EF4-FFF2-40B4-BE49-F238E27FC236}">
                <a16:creationId xmlns:a16="http://schemas.microsoft.com/office/drawing/2014/main" id="{28B86525-8041-55FE-8957-1773DC38A1FD}"/>
              </a:ext>
            </a:extLst>
          </p:cNvPr>
          <p:cNvCxnSpPr/>
          <p:nvPr/>
        </p:nvCxnSpPr>
        <p:spPr>
          <a:xfrm>
            <a:off x="801050" y="9466987"/>
            <a:ext cx="624782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32" name="ZoneTexte 31">
            <a:extLst>
              <a:ext uri="{FF2B5EF4-FFF2-40B4-BE49-F238E27FC236}">
                <a16:creationId xmlns:a16="http://schemas.microsoft.com/office/drawing/2014/main" id="{22F2B375-8694-79DC-3D1A-F204B02FCA5E}"/>
              </a:ext>
            </a:extLst>
          </p:cNvPr>
          <p:cNvSpPr txBox="1"/>
          <p:nvPr/>
        </p:nvSpPr>
        <p:spPr>
          <a:xfrm>
            <a:off x="1605922" y="2019201"/>
            <a:ext cx="4600234" cy="369332"/>
          </a:xfrm>
          <a:prstGeom prst="rect">
            <a:avLst/>
          </a:prstGeom>
          <a:noFill/>
        </p:spPr>
        <p:txBody>
          <a:bodyPr wrap="none" rtlCol="0">
            <a:spAutoFit/>
          </a:bodyPr>
          <a:lstStyle/>
          <a:p>
            <a:r>
              <a:rPr lang="fr-FR" b="1" u="sng" dirty="0"/>
              <a:t>Tenues vestimentaires des joueurs et joueuses</a:t>
            </a:r>
          </a:p>
        </p:txBody>
      </p:sp>
    </p:spTree>
    <p:extLst>
      <p:ext uri="{BB962C8B-B14F-4D97-AF65-F5344CB8AC3E}">
        <p14:creationId xmlns:p14="http://schemas.microsoft.com/office/powerpoint/2010/main" val="309940631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395</TotalTime>
  <Words>397</Words>
  <Application>Microsoft Office PowerPoint</Application>
  <PresentationFormat>Personnalisé</PresentationFormat>
  <Paragraphs>23</Paragraphs>
  <Slides>1</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vt:i4>
      </vt:variant>
    </vt:vector>
  </HeadingPairs>
  <TitlesOfParts>
    <vt:vector size="6" baseType="lpstr">
      <vt:lpstr>Algerian</vt:lpstr>
      <vt:lpstr>Arial</vt:lpstr>
      <vt:lpstr>Calibri</vt:lpstr>
      <vt:lpstr>Calibri Light</vt:lpstr>
      <vt:lpstr>Thème Office</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laurent langlois</dc:creator>
  <cp:lastModifiedBy>laurent langlois</cp:lastModifiedBy>
  <cp:revision>29</cp:revision>
  <dcterms:created xsi:type="dcterms:W3CDTF">2026-02-04T06:42:41Z</dcterms:created>
  <dcterms:modified xsi:type="dcterms:W3CDTF">2026-02-10T13:19:38Z</dcterms:modified>
</cp:coreProperties>
</file>