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7740650" cy="1079976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85" d="100"/>
          <a:sy n="85" d="100"/>
        </p:scale>
        <p:origin x="16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FE666-82BF-4BF5-2E87-DBB0D4DCE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581" y="1767462"/>
            <a:ext cx="5805488" cy="3759917"/>
          </a:xfrm>
        </p:spPr>
        <p:txBody>
          <a:bodyPr anchor="b"/>
          <a:lstStyle>
            <a:lvl1pPr algn="ctr">
              <a:defRPr sz="380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9BF48-1850-DC54-0CA6-86BE758B3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7581" y="5672376"/>
            <a:ext cx="5805488" cy="2607442"/>
          </a:xfrm>
        </p:spPr>
        <p:txBody>
          <a:bodyPr/>
          <a:lstStyle>
            <a:lvl1pPr marL="0" indent="0" algn="ctr">
              <a:buNone/>
              <a:defRPr sz="1524"/>
            </a:lvl1pPr>
            <a:lvl2pPr marL="290276" indent="0" algn="ctr">
              <a:buNone/>
              <a:defRPr sz="1270"/>
            </a:lvl2pPr>
            <a:lvl3pPr marL="580553" indent="0" algn="ctr">
              <a:buNone/>
              <a:defRPr sz="1143"/>
            </a:lvl3pPr>
            <a:lvl4pPr marL="870829" indent="0" algn="ctr">
              <a:buNone/>
              <a:defRPr sz="1016"/>
            </a:lvl4pPr>
            <a:lvl5pPr marL="1161105" indent="0" algn="ctr">
              <a:buNone/>
              <a:defRPr sz="1016"/>
            </a:lvl5pPr>
            <a:lvl6pPr marL="1451381" indent="0" algn="ctr">
              <a:buNone/>
              <a:defRPr sz="1016"/>
            </a:lvl6pPr>
            <a:lvl7pPr marL="1741658" indent="0" algn="ctr">
              <a:buNone/>
              <a:defRPr sz="1016"/>
            </a:lvl7pPr>
            <a:lvl8pPr marL="2031934" indent="0" algn="ctr">
              <a:buNone/>
              <a:defRPr sz="1016"/>
            </a:lvl8pPr>
            <a:lvl9pPr marL="2322210" indent="0" algn="ctr">
              <a:buNone/>
              <a:defRPr sz="1016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3BF68E-6A98-B51C-22B1-9F4D59D4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9D63E-0133-84DC-9D28-122BE55CA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7167FC-FC4A-6B41-50A2-5252945C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7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B80875-0489-70C2-B5C0-2CEC54FE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B8B274-5103-7F71-4B75-9E0A4E6B7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A78BA-01C9-76D1-6276-093CC717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96B535-FFC0-7E26-ECB2-0880A1A9C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E20452-E638-BEB3-34DF-DBCED2485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442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D198018-5F1B-8621-413F-618926157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39402" y="574987"/>
            <a:ext cx="1669078" cy="9152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BD6E1B-43B9-620A-0470-8909A4EF7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2170" y="574987"/>
            <a:ext cx="4910475" cy="91523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7EB1AA-C03A-B8A0-2C4B-961AE3769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210632-52C7-0B21-F7E9-B5D813DA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D37B3-A6BC-7CAA-C851-220015B0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58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7784E-BCF4-8164-713F-8AF667FC8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7C73F-76F9-9D5A-0B47-73D58DAF0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BD4780-85DB-5F10-D298-877CA4F0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C2D4D0-FFCB-4C0C-B9E4-83D528BB1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ACA00A-3778-1057-B145-E0EE4831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12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19F54-963F-DCD0-2FA4-545D61A9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138" y="2692442"/>
            <a:ext cx="6676311" cy="4492401"/>
          </a:xfrm>
        </p:spPr>
        <p:txBody>
          <a:bodyPr anchor="b"/>
          <a:lstStyle>
            <a:lvl1pPr>
              <a:defRPr sz="380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0B2C91-2F69-E124-7C06-CE4B6C3BD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138" y="7227343"/>
            <a:ext cx="6676311" cy="2362447"/>
          </a:xfrm>
        </p:spPr>
        <p:txBody>
          <a:bodyPr/>
          <a:lstStyle>
            <a:lvl1pPr marL="0" indent="0">
              <a:buNone/>
              <a:defRPr sz="1524">
                <a:solidFill>
                  <a:schemeClr val="tx1">
                    <a:tint val="75000"/>
                  </a:schemeClr>
                </a:solidFill>
              </a:defRPr>
            </a:lvl1pPr>
            <a:lvl2pPr marL="29027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2pPr>
            <a:lvl3pPr marL="580553" indent="0">
              <a:buNone/>
              <a:defRPr sz="1143">
                <a:solidFill>
                  <a:schemeClr val="tx1">
                    <a:tint val="75000"/>
                  </a:schemeClr>
                </a:solidFill>
              </a:defRPr>
            </a:lvl3pPr>
            <a:lvl4pPr marL="870829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4pPr>
            <a:lvl5pPr marL="1161105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5pPr>
            <a:lvl6pPr marL="1451381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6pPr>
            <a:lvl7pPr marL="1741658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7pPr>
            <a:lvl8pPr marL="2031934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8pPr>
            <a:lvl9pPr marL="2322210" indent="0">
              <a:buNone/>
              <a:defRPr sz="1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D08957-7144-2A3F-56F6-9D2F378A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BE9B45-C547-0212-A8A4-F5A06D5D0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1A6785-D4F5-A6E9-C4E3-4E9A60F4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68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631BDE-1531-1227-86B7-845DDA8D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C9E9C-8139-DC71-29B2-80CF0286B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170" y="2874937"/>
            <a:ext cx="3289776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3A5298-0EF6-DDB8-E267-8D50B5FEC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18704" y="2874937"/>
            <a:ext cx="3289776" cy="68523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C114C6-1D57-2055-B3B4-CA5B3C4CE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A46D17-9078-46B3-79FA-6F4733A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A27E0E-844A-A30C-273B-8FF2E650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72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AD33C-A32C-E125-828D-5E880B943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574988"/>
            <a:ext cx="6676311" cy="208745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E46571-2F4A-2061-151B-90F360431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178" y="2647443"/>
            <a:ext cx="3274657" cy="1297471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276" indent="0">
              <a:buNone/>
              <a:defRPr sz="1270" b="1"/>
            </a:lvl2pPr>
            <a:lvl3pPr marL="580553" indent="0">
              <a:buNone/>
              <a:defRPr sz="1143" b="1"/>
            </a:lvl3pPr>
            <a:lvl4pPr marL="870829" indent="0">
              <a:buNone/>
              <a:defRPr sz="1016" b="1"/>
            </a:lvl4pPr>
            <a:lvl5pPr marL="1161105" indent="0">
              <a:buNone/>
              <a:defRPr sz="1016" b="1"/>
            </a:lvl5pPr>
            <a:lvl6pPr marL="1451381" indent="0">
              <a:buNone/>
              <a:defRPr sz="1016" b="1"/>
            </a:lvl6pPr>
            <a:lvl7pPr marL="1741658" indent="0">
              <a:buNone/>
              <a:defRPr sz="1016" b="1"/>
            </a:lvl7pPr>
            <a:lvl8pPr marL="2031934" indent="0">
              <a:buNone/>
              <a:defRPr sz="1016" b="1"/>
            </a:lvl8pPr>
            <a:lvl9pPr marL="2322210" indent="0">
              <a:buNone/>
              <a:defRPr sz="10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058545-0322-EFE2-DA6B-73EF7EFB4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178" y="3944914"/>
            <a:ext cx="3274657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C46373-C631-6488-3038-B83AF8861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18704" y="2647443"/>
            <a:ext cx="3290784" cy="1297471"/>
          </a:xfrm>
        </p:spPr>
        <p:txBody>
          <a:bodyPr anchor="b"/>
          <a:lstStyle>
            <a:lvl1pPr marL="0" indent="0">
              <a:buNone/>
              <a:defRPr sz="1524" b="1"/>
            </a:lvl1pPr>
            <a:lvl2pPr marL="290276" indent="0">
              <a:buNone/>
              <a:defRPr sz="1270" b="1"/>
            </a:lvl2pPr>
            <a:lvl3pPr marL="580553" indent="0">
              <a:buNone/>
              <a:defRPr sz="1143" b="1"/>
            </a:lvl3pPr>
            <a:lvl4pPr marL="870829" indent="0">
              <a:buNone/>
              <a:defRPr sz="1016" b="1"/>
            </a:lvl4pPr>
            <a:lvl5pPr marL="1161105" indent="0">
              <a:buNone/>
              <a:defRPr sz="1016" b="1"/>
            </a:lvl5pPr>
            <a:lvl6pPr marL="1451381" indent="0">
              <a:buNone/>
              <a:defRPr sz="1016" b="1"/>
            </a:lvl6pPr>
            <a:lvl7pPr marL="1741658" indent="0">
              <a:buNone/>
              <a:defRPr sz="1016" b="1"/>
            </a:lvl7pPr>
            <a:lvl8pPr marL="2031934" indent="0">
              <a:buNone/>
              <a:defRPr sz="1016" b="1"/>
            </a:lvl8pPr>
            <a:lvl9pPr marL="2322210" indent="0">
              <a:buNone/>
              <a:defRPr sz="10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FC6096-1D8E-5351-4BA4-C65EBF892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18704" y="3944914"/>
            <a:ext cx="3290784" cy="58023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D33F120-91CF-A3FE-71B6-EAAF7325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4336246-ED62-CEBF-0D6D-1200F907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8CA4F3-DC87-2D97-0FF4-C0D334D1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11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C79BC2-544B-40A9-36C9-4D5EB6D3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6294FE-5DCE-BF15-A25E-CD581967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E91CDA-3D3D-B5D9-8146-72FB3716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2E080-724B-42C0-EC86-440B8A0D0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00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0185DF-AF87-A375-8402-FC19CBF0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1CCC5A7-3ADB-0A7A-355B-419A2F26D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5A6F31-BB74-E416-DBE4-4F81A996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49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24163-4884-0F6A-72E9-B2FBE5A3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719984"/>
            <a:ext cx="2496561" cy="2519945"/>
          </a:xfrm>
        </p:spPr>
        <p:txBody>
          <a:bodyPr anchor="b"/>
          <a:lstStyle>
            <a:lvl1pPr>
              <a:defRPr sz="2032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30EFFC-6A1B-B92E-CD39-C666FB29E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0784" y="1554966"/>
            <a:ext cx="3918704" cy="7674832"/>
          </a:xfrm>
        </p:spPr>
        <p:txBody>
          <a:bodyPr/>
          <a:lstStyle>
            <a:lvl1pPr>
              <a:defRPr sz="2032"/>
            </a:lvl1pPr>
            <a:lvl2pPr>
              <a:defRPr sz="1778"/>
            </a:lvl2pPr>
            <a:lvl3pPr>
              <a:defRPr sz="1524"/>
            </a:lvl3pPr>
            <a:lvl4pPr>
              <a:defRPr sz="1270"/>
            </a:lvl4pPr>
            <a:lvl5pPr>
              <a:defRPr sz="1270"/>
            </a:lvl5pPr>
            <a:lvl6pPr>
              <a:defRPr sz="1270"/>
            </a:lvl6pPr>
            <a:lvl7pPr>
              <a:defRPr sz="1270"/>
            </a:lvl7pPr>
            <a:lvl8pPr>
              <a:defRPr sz="1270"/>
            </a:lvl8pPr>
            <a:lvl9pPr>
              <a:defRPr sz="127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A8865D-5163-02FD-8226-29236E327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78" y="3239929"/>
            <a:ext cx="2496561" cy="6002369"/>
          </a:xfrm>
        </p:spPr>
        <p:txBody>
          <a:bodyPr/>
          <a:lstStyle>
            <a:lvl1pPr marL="0" indent="0">
              <a:buNone/>
              <a:defRPr sz="1016"/>
            </a:lvl1pPr>
            <a:lvl2pPr marL="290276" indent="0">
              <a:buNone/>
              <a:defRPr sz="889"/>
            </a:lvl2pPr>
            <a:lvl3pPr marL="580553" indent="0">
              <a:buNone/>
              <a:defRPr sz="762"/>
            </a:lvl3pPr>
            <a:lvl4pPr marL="870829" indent="0">
              <a:buNone/>
              <a:defRPr sz="635"/>
            </a:lvl4pPr>
            <a:lvl5pPr marL="1161105" indent="0">
              <a:buNone/>
              <a:defRPr sz="635"/>
            </a:lvl5pPr>
            <a:lvl6pPr marL="1451381" indent="0">
              <a:buNone/>
              <a:defRPr sz="635"/>
            </a:lvl6pPr>
            <a:lvl7pPr marL="1741658" indent="0">
              <a:buNone/>
              <a:defRPr sz="635"/>
            </a:lvl7pPr>
            <a:lvl8pPr marL="2031934" indent="0">
              <a:buNone/>
              <a:defRPr sz="635"/>
            </a:lvl8pPr>
            <a:lvl9pPr marL="2322210" indent="0">
              <a:buNone/>
              <a:defRPr sz="6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D65D12-2698-DB30-73F2-C095BDD2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D8CE4A-9185-5020-E160-555D4AB6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EDBFC0-03CB-50D9-921B-61BFD705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A32F8F-A714-4E15-B504-7E84870F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78" y="719984"/>
            <a:ext cx="2496561" cy="2519945"/>
          </a:xfrm>
        </p:spPr>
        <p:txBody>
          <a:bodyPr anchor="b"/>
          <a:lstStyle>
            <a:lvl1pPr>
              <a:defRPr sz="2032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652067-B99F-A202-7A50-9950AE6FEC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90784" y="1554966"/>
            <a:ext cx="3918704" cy="7674832"/>
          </a:xfrm>
        </p:spPr>
        <p:txBody>
          <a:bodyPr/>
          <a:lstStyle>
            <a:lvl1pPr marL="0" indent="0">
              <a:buNone/>
              <a:defRPr sz="2032"/>
            </a:lvl1pPr>
            <a:lvl2pPr marL="290276" indent="0">
              <a:buNone/>
              <a:defRPr sz="1778"/>
            </a:lvl2pPr>
            <a:lvl3pPr marL="580553" indent="0">
              <a:buNone/>
              <a:defRPr sz="1524"/>
            </a:lvl3pPr>
            <a:lvl4pPr marL="870829" indent="0">
              <a:buNone/>
              <a:defRPr sz="1270"/>
            </a:lvl4pPr>
            <a:lvl5pPr marL="1161105" indent="0">
              <a:buNone/>
              <a:defRPr sz="1270"/>
            </a:lvl5pPr>
            <a:lvl6pPr marL="1451381" indent="0">
              <a:buNone/>
              <a:defRPr sz="1270"/>
            </a:lvl6pPr>
            <a:lvl7pPr marL="1741658" indent="0">
              <a:buNone/>
              <a:defRPr sz="1270"/>
            </a:lvl7pPr>
            <a:lvl8pPr marL="2031934" indent="0">
              <a:buNone/>
              <a:defRPr sz="1270"/>
            </a:lvl8pPr>
            <a:lvl9pPr marL="2322210" indent="0">
              <a:buNone/>
              <a:defRPr sz="127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CDC8E3-3395-5E62-A721-FD72FA352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78" y="3239929"/>
            <a:ext cx="2496561" cy="6002369"/>
          </a:xfrm>
        </p:spPr>
        <p:txBody>
          <a:bodyPr/>
          <a:lstStyle>
            <a:lvl1pPr marL="0" indent="0">
              <a:buNone/>
              <a:defRPr sz="1016"/>
            </a:lvl1pPr>
            <a:lvl2pPr marL="290276" indent="0">
              <a:buNone/>
              <a:defRPr sz="889"/>
            </a:lvl2pPr>
            <a:lvl3pPr marL="580553" indent="0">
              <a:buNone/>
              <a:defRPr sz="762"/>
            </a:lvl3pPr>
            <a:lvl4pPr marL="870829" indent="0">
              <a:buNone/>
              <a:defRPr sz="635"/>
            </a:lvl4pPr>
            <a:lvl5pPr marL="1161105" indent="0">
              <a:buNone/>
              <a:defRPr sz="635"/>
            </a:lvl5pPr>
            <a:lvl6pPr marL="1451381" indent="0">
              <a:buNone/>
              <a:defRPr sz="635"/>
            </a:lvl6pPr>
            <a:lvl7pPr marL="1741658" indent="0">
              <a:buNone/>
              <a:defRPr sz="635"/>
            </a:lvl7pPr>
            <a:lvl8pPr marL="2031934" indent="0">
              <a:buNone/>
              <a:defRPr sz="635"/>
            </a:lvl8pPr>
            <a:lvl9pPr marL="2322210" indent="0">
              <a:buNone/>
              <a:defRPr sz="6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3F5B1D-5931-9BB6-D47C-F81BE61EB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1DBE80-BB32-8FD8-0738-F38494A6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9174FD-6002-D908-EE88-34C76923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94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A6895D8-7E4F-CA81-2498-44A92669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170" y="574988"/>
            <a:ext cx="6676311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58FC85-4426-F55D-F7FD-6F056A06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2170" y="2874937"/>
            <a:ext cx="6676311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74BFD-B7BC-F556-412D-84DDB9285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2170" y="10009781"/>
            <a:ext cx="174164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716B-25EA-4DD5-9B0B-E97897F44952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325A6E-FA39-20C9-8964-14BDA5AF2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64091" y="10009781"/>
            <a:ext cx="261246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8B5FF3-A0FA-6271-BCC8-4961639DE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66834" y="10009781"/>
            <a:ext cx="1741646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3A4AF-9F3D-4647-8844-0E4C64AFEF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55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580553" rtl="0" eaLnBrk="1" latinLnBrk="0" hangingPunct="1">
        <a:lnSpc>
          <a:spcPct val="90000"/>
        </a:lnSpc>
        <a:spcBef>
          <a:spcPct val="0"/>
        </a:spcBef>
        <a:buNone/>
        <a:defRPr sz="27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138" indent="-145138" algn="l" defTabSz="580553" rtl="0" eaLnBrk="1" latinLnBrk="0" hangingPunct="1">
        <a:lnSpc>
          <a:spcPct val="90000"/>
        </a:lnSpc>
        <a:spcBef>
          <a:spcPts val="635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35414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524" kern="1200">
          <a:solidFill>
            <a:schemeClr val="tx1"/>
          </a:solidFill>
          <a:latin typeface="+mn-lt"/>
          <a:ea typeface="+mn-ea"/>
          <a:cs typeface="+mn-cs"/>
        </a:defRPr>
      </a:lvl2pPr>
      <a:lvl3pPr marL="725691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270" kern="1200">
          <a:solidFill>
            <a:schemeClr val="tx1"/>
          </a:solidFill>
          <a:latin typeface="+mn-lt"/>
          <a:ea typeface="+mn-ea"/>
          <a:cs typeface="+mn-cs"/>
        </a:defRPr>
      </a:lvl3pPr>
      <a:lvl4pPr marL="1015967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306243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596520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886796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177072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467348" indent="-145138" algn="l" defTabSz="580553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11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1pPr>
      <a:lvl2pPr marL="290276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2pPr>
      <a:lvl3pPr marL="580553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3pPr>
      <a:lvl4pPr marL="870829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4pPr>
      <a:lvl5pPr marL="1161105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5pPr>
      <a:lvl6pPr marL="1451381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6pPr>
      <a:lvl7pPr marL="1741658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7pPr>
      <a:lvl8pPr marL="2031934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8pPr>
      <a:lvl9pPr marL="2322210" algn="l" defTabSz="580553" rtl="0" eaLnBrk="1" latinLnBrk="0" hangingPunct="1">
        <a:defRPr sz="11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627C122-22C1-E45E-AD20-BAD55C8CF366}"/>
              </a:ext>
            </a:extLst>
          </p:cNvPr>
          <p:cNvSpPr txBox="1"/>
          <p:nvPr/>
        </p:nvSpPr>
        <p:spPr>
          <a:xfrm>
            <a:off x="9906354" y="8753800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Algerian" panose="04020705040A02060702" pitchFamily="82" charset="0"/>
              </a:rPr>
              <a:t>          </a:t>
            </a:r>
            <a:endParaRPr lang="fr-FR" sz="16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7B5C012-F233-1CC7-689C-F2FD249A5AC6}"/>
              </a:ext>
            </a:extLst>
          </p:cNvPr>
          <p:cNvSpPr txBox="1"/>
          <p:nvPr/>
        </p:nvSpPr>
        <p:spPr>
          <a:xfrm>
            <a:off x="8741489" y="3859939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   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AED02C4-A535-36D9-AEB3-988C6370D281}"/>
              </a:ext>
            </a:extLst>
          </p:cNvPr>
          <p:cNvSpPr txBox="1"/>
          <p:nvPr/>
        </p:nvSpPr>
        <p:spPr>
          <a:xfrm>
            <a:off x="8518351" y="3408165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CE99784-6322-76F8-10F5-288AD390CE0E}"/>
              </a:ext>
            </a:extLst>
          </p:cNvPr>
          <p:cNvSpPr txBox="1"/>
          <p:nvPr/>
        </p:nvSpPr>
        <p:spPr>
          <a:xfrm>
            <a:off x="9666868" y="656158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lgerian" panose="04020705040A02060702" pitchFamily="82" charset="0"/>
              </a:rPr>
              <a:t>    </a:t>
            </a:r>
            <a:endParaRPr lang="fr-FR" sz="1400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5EE05352-7BB1-5207-5DD9-080E0434C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08" y="553584"/>
            <a:ext cx="1076475" cy="140989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BFD72DB-85D2-F9FA-DE36-C8DFB14A0B5F}"/>
              </a:ext>
            </a:extLst>
          </p:cNvPr>
          <p:cNvSpPr txBox="1"/>
          <p:nvPr/>
        </p:nvSpPr>
        <p:spPr>
          <a:xfrm>
            <a:off x="1766852" y="245807"/>
            <a:ext cx="4485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F</a:t>
            </a:r>
            <a:r>
              <a:rPr lang="fr-FR" sz="1400" dirty="0"/>
              <a:t>EDERATION </a:t>
            </a:r>
            <a:r>
              <a:rPr lang="fr-FR" sz="1400" dirty="0">
                <a:solidFill>
                  <a:srgbClr val="FF0000"/>
                </a:solidFill>
              </a:rPr>
              <a:t>F</a:t>
            </a:r>
            <a:r>
              <a:rPr lang="fr-FR" sz="1400" dirty="0"/>
              <a:t>RANCAISE DE PETANQUE ET </a:t>
            </a:r>
            <a:r>
              <a:rPr lang="fr-FR" sz="1400" dirty="0">
                <a:solidFill>
                  <a:srgbClr val="0070C0"/>
                </a:solidFill>
              </a:rPr>
              <a:t>J</a:t>
            </a:r>
            <a:r>
              <a:rPr lang="fr-FR" sz="1400" dirty="0"/>
              <a:t>EU </a:t>
            </a:r>
            <a:r>
              <a:rPr lang="fr-FR" sz="1400" dirty="0">
                <a:solidFill>
                  <a:srgbClr val="0070C0"/>
                </a:solidFill>
              </a:rPr>
              <a:t>P</a:t>
            </a:r>
            <a:r>
              <a:rPr lang="fr-FR" sz="1400" dirty="0"/>
              <a:t>ROVENCAL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23A69B3-949D-5121-05D7-BB29222979CF}"/>
              </a:ext>
            </a:extLst>
          </p:cNvPr>
          <p:cNvSpPr txBox="1"/>
          <p:nvPr/>
        </p:nvSpPr>
        <p:spPr>
          <a:xfrm>
            <a:off x="321323" y="245807"/>
            <a:ext cx="64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FF0000"/>
                </a:solidFill>
              </a:rPr>
              <a:t>FF</a:t>
            </a:r>
            <a:r>
              <a:rPr lang="fr-FR" sz="1600" dirty="0"/>
              <a:t>P</a:t>
            </a:r>
            <a:r>
              <a:rPr lang="fr-FR" sz="1600" dirty="0">
                <a:solidFill>
                  <a:srgbClr val="0070C0"/>
                </a:solidFill>
              </a:rPr>
              <a:t>JP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F949C6A-8840-04A4-86B7-1A0ECEA4B943}"/>
              </a:ext>
            </a:extLst>
          </p:cNvPr>
          <p:cNvSpPr txBox="1"/>
          <p:nvPr/>
        </p:nvSpPr>
        <p:spPr>
          <a:xfrm>
            <a:off x="1668299" y="476639"/>
            <a:ext cx="46826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AGREE PAR LE MINISTERE DE L’EDUCATION NATIONAL ( SECRETARIAT D’ETAT A LA JEUNESSE ET AUX SPORTS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FAE7A69-8219-63CF-892D-9154FFC3A0A8}"/>
              </a:ext>
            </a:extLst>
          </p:cNvPr>
          <p:cNvSpPr txBox="1"/>
          <p:nvPr/>
        </p:nvSpPr>
        <p:spPr>
          <a:xfrm>
            <a:off x="1933961" y="599750"/>
            <a:ext cx="3872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COMITE REGIONAL DE L’ILE-DE-FRANCE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AFC67FC-3382-6176-BA8E-167187A9FE95}"/>
              </a:ext>
            </a:extLst>
          </p:cNvPr>
          <p:cNvSpPr txBox="1"/>
          <p:nvPr/>
        </p:nvSpPr>
        <p:spPr>
          <a:xfrm>
            <a:off x="1351834" y="796867"/>
            <a:ext cx="5315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COMITE DEPARTEMENTAL DES YVELINES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3782D96-3C8D-85F9-AE9E-FB9D76775E6B}"/>
              </a:ext>
            </a:extLst>
          </p:cNvPr>
          <p:cNvSpPr txBox="1"/>
          <p:nvPr/>
        </p:nvSpPr>
        <p:spPr>
          <a:xfrm>
            <a:off x="2607469" y="1131574"/>
            <a:ext cx="293541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173,RUE PAUL DOUMER – 78510 TRIEL-SUR-SEINE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AA93CE-59B8-9464-51DA-90690FB21C3B}"/>
              </a:ext>
            </a:extLst>
          </p:cNvPr>
          <p:cNvSpPr txBox="1"/>
          <p:nvPr/>
        </p:nvSpPr>
        <p:spPr>
          <a:xfrm>
            <a:off x="1533101" y="1282524"/>
            <a:ext cx="49530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Tél.01.39.70.84.44 </a:t>
            </a:r>
            <a:r>
              <a:rPr lang="fr-FR" sz="1200" dirty="0"/>
              <a:t>– Email : </a:t>
            </a:r>
            <a:r>
              <a:rPr lang="fr-FR" sz="1200" b="1" dirty="0"/>
              <a:t>HYPERLINK</a:t>
            </a:r>
            <a:r>
              <a:rPr lang="fr-FR" sz="1200" dirty="0"/>
              <a:t>¨ mailto:yvelines.ffpjp@wanadoo.fr¨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E1CE964-26FD-7B08-836E-5483F16481A0}"/>
              </a:ext>
            </a:extLst>
          </p:cNvPr>
          <p:cNvSpPr txBox="1"/>
          <p:nvPr/>
        </p:nvSpPr>
        <p:spPr>
          <a:xfrm>
            <a:off x="3181343" y="1452710"/>
            <a:ext cx="17876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0070C0"/>
                </a:solidFill>
              </a:rPr>
              <a:t>Yvelines.ffpjp@wanadoo.fr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70C40A-190B-8864-5F3A-8601598323BC}"/>
              </a:ext>
            </a:extLst>
          </p:cNvPr>
          <p:cNvSpPr txBox="1"/>
          <p:nvPr/>
        </p:nvSpPr>
        <p:spPr>
          <a:xfrm>
            <a:off x="3033064" y="1608963"/>
            <a:ext cx="20842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>
                <a:solidFill>
                  <a:srgbClr val="FF0000"/>
                </a:solidFill>
              </a:rPr>
              <a:t>Site: http://www.petanquecd78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3D69E93-714A-50E1-E31E-909650B8BC3F}"/>
              </a:ext>
            </a:extLst>
          </p:cNvPr>
          <p:cNvSpPr txBox="1"/>
          <p:nvPr/>
        </p:nvSpPr>
        <p:spPr>
          <a:xfrm>
            <a:off x="2143534" y="2142938"/>
            <a:ext cx="3453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EQUIPE INITIATEURS EDUCATEURS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D6A9ECB-ED71-ECB0-61A2-1475F3FB6284}"/>
              </a:ext>
            </a:extLst>
          </p:cNvPr>
          <p:cNvSpPr txBox="1"/>
          <p:nvPr/>
        </p:nvSpPr>
        <p:spPr>
          <a:xfrm>
            <a:off x="971826" y="3341467"/>
            <a:ext cx="1392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M BILLARD Xavier</a:t>
            </a:r>
          </a:p>
          <a:p>
            <a:r>
              <a:rPr lang="fr-FR" sz="1200" b="1" dirty="0"/>
              <a:t>M COLIN Bertrand</a:t>
            </a:r>
          </a:p>
          <a:p>
            <a:r>
              <a:rPr lang="fr-FR" sz="1200" b="1" dirty="0"/>
              <a:t>M LEDUCQ PASCAL</a:t>
            </a:r>
          </a:p>
          <a:p>
            <a:r>
              <a:rPr lang="fr-FR" sz="1200" b="1" dirty="0"/>
              <a:t>M CORREZE Olivier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18490D2-8385-992A-9269-6D8635498F89}"/>
              </a:ext>
            </a:extLst>
          </p:cNvPr>
          <p:cNvSpPr txBox="1"/>
          <p:nvPr/>
        </p:nvSpPr>
        <p:spPr>
          <a:xfrm>
            <a:off x="976573" y="4834712"/>
            <a:ext cx="16308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M LEBESCOND Richard</a:t>
            </a:r>
          </a:p>
          <a:p>
            <a:r>
              <a:rPr lang="fr-FR" sz="1200" b="1" dirty="0"/>
              <a:t>M CORRIERA Antonio</a:t>
            </a:r>
          </a:p>
          <a:p>
            <a:r>
              <a:rPr lang="fr-FR" sz="1200" b="1" dirty="0"/>
              <a:t>M PARRAIN Damien</a:t>
            </a:r>
          </a:p>
          <a:p>
            <a:r>
              <a:rPr lang="fr-FR" sz="1200" b="1" dirty="0"/>
              <a:t>M LURASHI Mario</a:t>
            </a:r>
          </a:p>
          <a:p>
            <a:r>
              <a:rPr lang="fr-FR" sz="1200" b="1" dirty="0"/>
              <a:t>M LESQUENNE David</a:t>
            </a:r>
          </a:p>
          <a:p>
            <a:r>
              <a:rPr lang="fr-FR" sz="1200" b="1" dirty="0"/>
              <a:t>M GRES Corentin</a:t>
            </a:r>
            <a:endParaRPr lang="fr-FR" b="1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04B3FDC-1AD7-6135-DF56-2FD075D41B54}"/>
              </a:ext>
            </a:extLst>
          </p:cNvPr>
          <p:cNvSpPr txBox="1"/>
          <p:nvPr/>
        </p:nvSpPr>
        <p:spPr>
          <a:xfrm>
            <a:off x="968167" y="6627299"/>
            <a:ext cx="1528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M LOFERME Julien</a:t>
            </a:r>
          </a:p>
          <a:p>
            <a:r>
              <a:rPr lang="fr-FR" sz="1200" b="1" dirty="0"/>
              <a:t>Me GUILLOU Chantal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1FD34B-2122-DA79-3A92-D6668C9EAD6D}"/>
              </a:ext>
            </a:extLst>
          </p:cNvPr>
          <p:cNvSpPr/>
          <p:nvPr/>
        </p:nvSpPr>
        <p:spPr>
          <a:xfrm>
            <a:off x="2978544" y="2845751"/>
            <a:ext cx="17835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INITIATEURS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B60DA1-C031-E3EF-CC6A-4490BA5828B9}"/>
              </a:ext>
            </a:extLst>
          </p:cNvPr>
          <p:cNvSpPr/>
          <p:nvPr/>
        </p:nvSpPr>
        <p:spPr>
          <a:xfrm>
            <a:off x="2978543" y="4378050"/>
            <a:ext cx="17835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B.F.1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2BC298-55DB-8681-800C-761441D03122}"/>
              </a:ext>
            </a:extLst>
          </p:cNvPr>
          <p:cNvSpPr/>
          <p:nvPr/>
        </p:nvSpPr>
        <p:spPr>
          <a:xfrm>
            <a:off x="2978542" y="6137335"/>
            <a:ext cx="17835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B.F.2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0B6D84-F4AF-1BCB-2CEC-B74E701437B8}"/>
              </a:ext>
            </a:extLst>
          </p:cNvPr>
          <p:cNvSpPr/>
          <p:nvPr/>
        </p:nvSpPr>
        <p:spPr>
          <a:xfrm>
            <a:off x="2496983" y="7400014"/>
            <a:ext cx="289334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RESPONSABLE ETD/ETR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F44AA95-87FB-EEF9-E8AB-973BF7B5025F}"/>
              </a:ext>
            </a:extLst>
          </p:cNvPr>
          <p:cNvSpPr txBox="1"/>
          <p:nvPr/>
        </p:nvSpPr>
        <p:spPr>
          <a:xfrm>
            <a:off x="968167" y="7982311"/>
            <a:ext cx="1528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Me GUILLOU Chantal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12EF3444-F9EC-A251-3E73-F0ED68C83E32}"/>
              </a:ext>
            </a:extLst>
          </p:cNvPr>
          <p:cNvCxnSpPr/>
          <p:nvPr/>
        </p:nvCxnSpPr>
        <p:spPr>
          <a:xfrm>
            <a:off x="495624" y="3215083"/>
            <a:ext cx="6956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3715B314-D579-35CB-706C-3BEB0AD77038}"/>
              </a:ext>
            </a:extLst>
          </p:cNvPr>
          <p:cNvCxnSpPr/>
          <p:nvPr/>
        </p:nvCxnSpPr>
        <p:spPr>
          <a:xfrm>
            <a:off x="495624" y="7769346"/>
            <a:ext cx="6956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D7E4EAC-EB5B-3028-5951-F6D0D409502A}"/>
              </a:ext>
            </a:extLst>
          </p:cNvPr>
          <p:cNvCxnSpPr/>
          <p:nvPr/>
        </p:nvCxnSpPr>
        <p:spPr>
          <a:xfrm>
            <a:off x="531338" y="6506667"/>
            <a:ext cx="6956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34AFA140-D285-7B05-09A6-BD85B527DF00}"/>
              </a:ext>
            </a:extLst>
          </p:cNvPr>
          <p:cNvCxnSpPr/>
          <p:nvPr/>
        </p:nvCxnSpPr>
        <p:spPr>
          <a:xfrm>
            <a:off x="392015" y="4747382"/>
            <a:ext cx="6956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4063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133</Words>
  <Application>Microsoft Office PowerPoint</Application>
  <PresentationFormat>Personnalisé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laurent langlois</dc:creator>
  <cp:lastModifiedBy>laurent langlois</cp:lastModifiedBy>
  <cp:revision>28</cp:revision>
  <dcterms:created xsi:type="dcterms:W3CDTF">2026-02-04T06:42:41Z</dcterms:created>
  <dcterms:modified xsi:type="dcterms:W3CDTF">2026-02-16T12:40:09Z</dcterms:modified>
</cp:coreProperties>
</file>