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1" r:id="rId1"/>
  </p:sldMasterIdLst>
  <p:sldIdLst>
    <p:sldId id="256" r:id="rId2"/>
  </p:sldIdLst>
  <p:sldSz cx="7740650" cy="1079976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59" d="100"/>
          <a:sy n="59" d="100"/>
        </p:scale>
        <p:origin x="2314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9FE666-82BF-4BF5-2E87-DBB0D4DCEF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7581" y="1767462"/>
            <a:ext cx="5805488" cy="3759917"/>
          </a:xfrm>
        </p:spPr>
        <p:txBody>
          <a:bodyPr anchor="b"/>
          <a:lstStyle>
            <a:lvl1pPr algn="ctr">
              <a:defRPr sz="3809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DD9BF48-1850-DC54-0CA6-86BE758B39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7581" y="5672376"/>
            <a:ext cx="5805488" cy="2607442"/>
          </a:xfrm>
        </p:spPr>
        <p:txBody>
          <a:bodyPr/>
          <a:lstStyle>
            <a:lvl1pPr marL="0" indent="0" algn="ctr">
              <a:buNone/>
              <a:defRPr sz="1524"/>
            </a:lvl1pPr>
            <a:lvl2pPr marL="290276" indent="0" algn="ctr">
              <a:buNone/>
              <a:defRPr sz="1270"/>
            </a:lvl2pPr>
            <a:lvl3pPr marL="580553" indent="0" algn="ctr">
              <a:buNone/>
              <a:defRPr sz="1143"/>
            </a:lvl3pPr>
            <a:lvl4pPr marL="870829" indent="0" algn="ctr">
              <a:buNone/>
              <a:defRPr sz="1016"/>
            </a:lvl4pPr>
            <a:lvl5pPr marL="1161105" indent="0" algn="ctr">
              <a:buNone/>
              <a:defRPr sz="1016"/>
            </a:lvl5pPr>
            <a:lvl6pPr marL="1451381" indent="0" algn="ctr">
              <a:buNone/>
              <a:defRPr sz="1016"/>
            </a:lvl6pPr>
            <a:lvl7pPr marL="1741658" indent="0" algn="ctr">
              <a:buNone/>
              <a:defRPr sz="1016"/>
            </a:lvl7pPr>
            <a:lvl8pPr marL="2031934" indent="0" algn="ctr">
              <a:buNone/>
              <a:defRPr sz="1016"/>
            </a:lvl8pPr>
            <a:lvl9pPr marL="2322210" indent="0" algn="ctr">
              <a:buNone/>
              <a:defRPr sz="1016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23BF68E-6A98-B51C-22B1-9F4D59D49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19/02/2026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79D63E-0133-84DC-9D28-122BE55CA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7167FC-FC4A-6B41-50A2-5252945CA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777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B80875-0489-70C2-B5C0-2CEC54FE6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BB8B274-5103-7F71-4B75-9E0A4E6B71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1A78BA-01C9-76D1-6276-093CC7179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19/02/2026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196B535-FFC0-7E26-ECB2-0880A1A9C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E20452-E638-BEB3-34DF-DBCED2485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8442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198018-5F1B-8621-413F-6189261571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539402" y="574987"/>
            <a:ext cx="1669078" cy="9152300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ABD6E1B-43B9-620A-0470-8909A4EF7B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32170" y="574987"/>
            <a:ext cx="4910475" cy="91523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B7EB1AA-C03A-B8A0-2C4B-961AE3769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19/02/2026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7210632-52C7-0B21-F7E9-B5D813DA4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55D37B3-A6BC-7CAA-C851-220015B05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6588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37784E-BCF4-8164-713F-8AF667FC8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347C73F-76F9-9D5A-0B47-73D58DAF00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3BD4780-85DB-5F10-D298-877CA4F0C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19/02/2026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7C2D4D0-FFCB-4C0C-B9E4-83D528BB1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8ACA00A-3778-1057-B145-E0EE48318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9126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C19F54-963F-DCD0-2FA4-545D61A98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138" y="2692442"/>
            <a:ext cx="6676311" cy="4492401"/>
          </a:xfrm>
        </p:spPr>
        <p:txBody>
          <a:bodyPr anchor="b"/>
          <a:lstStyle>
            <a:lvl1pPr>
              <a:defRPr sz="3809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10B2C91-2F69-E124-7C06-CE4B6C3BD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8138" y="7227343"/>
            <a:ext cx="6676311" cy="2362447"/>
          </a:xfrm>
        </p:spPr>
        <p:txBody>
          <a:bodyPr/>
          <a:lstStyle>
            <a:lvl1pPr marL="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1pPr>
            <a:lvl2pPr marL="290276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2pPr>
            <a:lvl3pPr marL="580553" indent="0">
              <a:buNone/>
              <a:defRPr sz="1143">
                <a:solidFill>
                  <a:schemeClr val="tx1">
                    <a:tint val="75000"/>
                  </a:schemeClr>
                </a:solidFill>
              </a:defRPr>
            </a:lvl3pPr>
            <a:lvl4pPr marL="870829" indent="0">
              <a:buNone/>
              <a:defRPr sz="1016">
                <a:solidFill>
                  <a:schemeClr val="tx1">
                    <a:tint val="75000"/>
                  </a:schemeClr>
                </a:solidFill>
              </a:defRPr>
            </a:lvl4pPr>
            <a:lvl5pPr marL="1161105" indent="0">
              <a:buNone/>
              <a:defRPr sz="1016">
                <a:solidFill>
                  <a:schemeClr val="tx1">
                    <a:tint val="75000"/>
                  </a:schemeClr>
                </a:solidFill>
              </a:defRPr>
            </a:lvl5pPr>
            <a:lvl6pPr marL="1451381" indent="0">
              <a:buNone/>
              <a:defRPr sz="1016">
                <a:solidFill>
                  <a:schemeClr val="tx1">
                    <a:tint val="75000"/>
                  </a:schemeClr>
                </a:solidFill>
              </a:defRPr>
            </a:lvl6pPr>
            <a:lvl7pPr marL="1741658" indent="0">
              <a:buNone/>
              <a:defRPr sz="1016">
                <a:solidFill>
                  <a:schemeClr val="tx1">
                    <a:tint val="75000"/>
                  </a:schemeClr>
                </a:solidFill>
              </a:defRPr>
            </a:lvl7pPr>
            <a:lvl8pPr marL="2031934" indent="0">
              <a:buNone/>
              <a:defRPr sz="1016">
                <a:solidFill>
                  <a:schemeClr val="tx1">
                    <a:tint val="75000"/>
                  </a:schemeClr>
                </a:solidFill>
              </a:defRPr>
            </a:lvl8pPr>
            <a:lvl9pPr marL="2322210" indent="0">
              <a:buNone/>
              <a:defRPr sz="101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BD08957-7144-2A3F-56F6-9D2F378AD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19/02/2026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BE9B45-C547-0212-A8A4-F5A06D5D0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1A6785-D4F5-A6E9-C4E3-4E9A60F4A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9688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631BDE-1531-1227-86B7-845DDA8DD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2C9E9C-8139-DC71-29B2-80CF0286BF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2170" y="2874937"/>
            <a:ext cx="3289776" cy="68523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53A5298-0EF6-DDB8-E267-8D50B5FEC5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18704" y="2874937"/>
            <a:ext cx="3289776" cy="68523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CC114C6-1D57-2055-B3B4-CA5B3C4CE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19/02/2026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0A46D17-9078-46B3-79FA-6F4733A88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BA27E0E-844A-A30C-273B-8FF2E650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728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BAD33C-A32C-E125-828D-5E880B943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178" y="574988"/>
            <a:ext cx="6676311" cy="208745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4E46571-2F4A-2061-151B-90F360431F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178" y="2647443"/>
            <a:ext cx="3274657" cy="1297471"/>
          </a:xfrm>
        </p:spPr>
        <p:txBody>
          <a:bodyPr anchor="b"/>
          <a:lstStyle>
            <a:lvl1pPr marL="0" indent="0">
              <a:buNone/>
              <a:defRPr sz="1524" b="1"/>
            </a:lvl1pPr>
            <a:lvl2pPr marL="290276" indent="0">
              <a:buNone/>
              <a:defRPr sz="1270" b="1"/>
            </a:lvl2pPr>
            <a:lvl3pPr marL="580553" indent="0">
              <a:buNone/>
              <a:defRPr sz="1143" b="1"/>
            </a:lvl3pPr>
            <a:lvl4pPr marL="870829" indent="0">
              <a:buNone/>
              <a:defRPr sz="1016" b="1"/>
            </a:lvl4pPr>
            <a:lvl5pPr marL="1161105" indent="0">
              <a:buNone/>
              <a:defRPr sz="1016" b="1"/>
            </a:lvl5pPr>
            <a:lvl6pPr marL="1451381" indent="0">
              <a:buNone/>
              <a:defRPr sz="1016" b="1"/>
            </a:lvl6pPr>
            <a:lvl7pPr marL="1741658" indent="0">
              <a:buNone/>
              <a:defRPr sz="1016" b="1"/>
            </a:lvl7pPr>
            <a:lvl8pPr marL="2031934" indent="0">
              <a:buNone/>
              <a:defRPr sz="1016" b="1"/>
            </a:lvl8pPr>
            <a:lvl9pPr marL="2322210" indent="0">
              <a:buNone/>
              <a:defRPr sz="1016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B058545-0322-EFE2-DA6B-73EF7EFB4D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3178" y="3944914"/>
            <a:ext cx="3274657" cy="58023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AC46373-C631-6488-3038-B83AF8861D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918704" y="2647443"/>
            <a:ext cx="3290784" cy="1297471"/>
          </a:xfrm>
        </p:spPr>
        <p:txBody>
          <a:bodyPr anchor="b"/>
          <a:lstStyle>
            <a:lvl1pPr marL="0" indent="0">
              <a:buNone/>
              <a:defRPr sz="1524" b="1"/>
            </a:lvl1pPr>
            <a:lvl2pPr marL="290276" indent="0">
              <a:buNone/>
              <a:defRPr sz="1270" b="1"/>
            </a:lvl2pPr>
            <a:lvl3pPr marL="580553" indent="0">
              <a:buNone/>
              <a:defRPr sz="1143" b="1"/>
            </a:lvl3pPr>
            <a:lvl4pPr marL="870829" indent="0">
              <a:buNone/>
              <a:defRPr sz="1016" b="1"/>
            </a:lvl4pPr>
            <a:lvl5pPr marL="1161105" indent="0">
              <a:buNone/>
              <a:defRPr sz="1016" b="1"/>
            </a:lvl5pPr>
            <a:lvl6pPr marL="1451381" indent="0">
              <a:buNone/>
              <a:defRPr sz="1016" b="1"/>
            </a:lvl6pPr>
            <a:lvl7pPr marL="1741658" indent="0">
              <a:buNone/>
              <a:defRPr sz="1016" b="1"/>
            </a:lvl7pPr>
            <a:lvl8pPr marL="2031934" indent="0">
              <a:buNone/>
              <a:defRPr sz="1016" b="1"/>
            </a:lvl8pPr>
            <a:lvl9pPr marL="2322210" indent="0">
              <a:buNone/>
              <a:defRPr sz="1016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FFC6096-1D8E-5351-4BA4-C65EBF892D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918704" y="3944914"/>
            <a:ext cx="3290784" cy="58023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D33F120-91CF-A3FE-71B6-EAAF7325E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19/02/2026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4336246-ED62-CEBF-0D6D-1200F9079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28CA4F3-DC87-2D97-0FF4-C0D334D18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3118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C79BC2-544B-40A9-36C9-4D5EB6D33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36294FE-5DCE-BF15-A25E-CD5819675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19/02/2026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EE91CDA-3D3D-B5D9-8146-72FB37161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702E080-724B-42C0-EC86-440B8A0D0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2003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A0185DF-AF87-A375-8402-FC19CBF04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19/02/2026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1CCC5A7-3ADB-0A7A-355B-419A2F26D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55A6F31-BB74-E416-DBE4-4F81A996C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6494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124163-4884-0F6A-72E9-B2FBE5A32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178" y="719984"/>
            <a:ext cx="2496561" cy="2519945"/>
          </a:xfrm>
        </p:spPr>
        <p:txBody>
          <a:bodyPr anchor="b"/>
          <a:lstStyle>
            <a:lvl1pPr>
              <a:defRPr sz="2032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530EFFC-6A1B-B92E-CD39-C666FB29E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0784" y="1554966"/>
            <a:ext cx="3918704" cy="7674832"/>
          </a:xfrm>
        </p:spPr>
        <p:txBody>
          <a:bodyPr/>
          <a:lstStyle>
            <a:lvl1pPr>
              <a:defRPr sz="2032"/>
            </a:lvl1pPr>
            <a:lvl2pPr>
              <a:defRPr sz="1778"/>
            </a:lvl2pPr>
            <a:lvl3pPr>
              <a:defRPr sz="1524"/>
            </a:lvl3pPr>
            <a:lvl4pPr>
              <a:defRPr sz="1270"/>
            </a:lvl4pPr>
            <a:lvl5pPr>
              <a:defRPr sz="1270"/>
            </a:lvl5pPr>
            <a:lvl6pPr>
              <a:defRPr sz="1270"/>
            </a:lvl6pPr>
            <a:lvl7pPr>
              <a:defRPr sz="1270"/>
            </a:lvl7pPr>
            <a:lvl8pPr>
              <a:defRPr sz="1270"/>
            </a:lvl8pPr>
            <a:lvl9pPr>
              <a:defRPr sz="127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6A8865D-5163-02FD-8226-29236E3273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3178" y="3239929"/>
            <a:ext cx="2496561" cy="6002369"/>
          </a:xfrm>
        </p:spPr>
        <p:txBody>
          <a:bodyPr/>
          <a:lstStyle>
            <a:lvl1pPr marL="0" indent="0">
              <a:buNone/>
              <a:defRPr sz="1016"/>
            </a:lvl1pPr>
            <a:lvl2pPr marL="290276" indent="0">
              <a:buNone/>
              <a:defRPr sz="889"/>
            </a:lvl2pPr>
            <a:lvl3pPr marL="580553" indent="0">
              <a:buNone/>
              <a:defRPr sz="762"/>
            </a:lvl3pPr>
            <a:lvl4pPr marL="870829" indent="0">
              <a:buNone/>
              <a:defRPr sz="635"/>
            </a:lvl4pPr>
            <a:lvl5pPr marL="1161105" indent="0">
              <a:buNone/>
              <a:defRPr sz="635"/>
            </a:lvl5pPr>
            <a:lvl6pPr marL="1451381" indent="0">
              <a:buNone/>
              <a:defRPr sz="635"/>
            </a:lvl6pPr>
            <a:lvl7pPr marL="1741658" indent="0">
              <a:buNone/>
              <a:defRPr sz="635"/>
            </a:lvl7pPr>
            <a:lvl8pPr marL="2031934" indent="0">
              <a:buNone/>
              <a:defRPr sz="635"/>
            </a:lvl8pPr>
            <a:lvl9pPr marL="2322210" indent="0">
              <a:buNone/>
              <a:defRPr sz="635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6D65D12-2698-DB30-73F2-C095BDD2E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19/02/2026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FD8CE4A-9185-5020-E160-555D4AB6F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FEDBFC0-03CB-50D9-921B-61BFD7056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442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A32F8F-A714-4E15-B504-7E84870FD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178" y="719984"/>
            <a:ext cx="2496561" cy="2519945"/>
          </a:xfrm>
        </p:spPr>
        <p:txBody>
          <a:bodyPr anchor="b"/>
          <a:lstStyle>
            <a:lvl1pPr>
              <a:defRPr sz="2032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A652067-B99F-A202-7A50-9950AE6FEC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90784" y="1554966"/>
            <a:ext cx="3918704" cy="7674832"/>
          </a:xfrm>
        </p:spPr>
        <p:txBody>
          <a:bodyPr/>
          <a:lstStyle>
            <a:lvl1pPr marL="0" indent="0">
              <a:buNone/>
              <a:defRPr sz="2032"/>
            </a:lvl1pPr>
            <a:lvl2pPr marL="290276" indent="0">
              <a:buNone/>
              <a:defRPr sz="1778"/>
            </a:lvl2pPr>
            <a:lvl3pPr marL="580553" indent="0">
              <a:buNone/>
              <a:defRPr sz="1524"/>
            </a:lvl3pPr>
            <a:lvl4pPr marL="870829" indent="0">
              <a:buNone/>
              <a:defRPr sz="1270"/>
            </a:lvl4pPr>
            <a:lvl5pPr marL="1161105" indent="0">
              <a:buNone/>
              <a:defRPr sz="1270"/>
            </a:lvl5pPr>
            <a:lvl6pPr marL="1451381" indent="0">
              <a:buNone/>
              <a:defRPr sz="1270"/>
            </a:lvl6pPr>
            <a:lvl7pPr marL="1741658" indent="0">
              <a:buNone/>
              <a:defRPr sz="1270"/>
            </a:lvl7pPr>
            <a:lvl8pPr marL="2031934" indent="0">
              <a:buNone/>
              <a:defRPr sz="1270"/>
            </a:lvl8pPr>
            <a:lvl9pPr marL="2322210" indent="0">
              <a:buNone/>
              <a:defRPr sz="127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8CDC8E3-3395-5E62-A721-FD72FA352F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3178" y="3239929"/>
            <a:ext cx="2496561" cy="6002369"/>
          </a:xfrm>
        </p:spPr>
        <p:txBody>
          <a:bodyPr/>
          <a:lstStyle>
            <a:lvl1pPr marL="0" indent="0">
              <a:buNone/>
              <a:defRPr sz="1016"/>
            </a:lvl1pPr>
            <a:lvl2pPr marL="290276" indent="0">
              <a:buNone/>
              <a:defRPr sz="889"/>
            </a:lvl2pPr>
            <a:lvl3pPr marL="580553" indent="0">
              <a:buNone/>
              <a:defRPr sz="762"/>
            </a:lvl3pPr>
            <a:lvl4pPr marL="870829" indent="0">
              <a:buNone/>
              <a:defRPr sz="635"/>
            </a:lvl4pPr>
            <a:lvl5pPr marL="1161105" indent="0">
              <a:buNone/>
              <a:defRPr sz="635"/>
            </a:lvl5pPr>
            <a:lvl6pPr marL="1451381" indent="0">
              <a:buNone/>
              <a:defRPr sz="635"/>
            </a:lvl6pPr>
            <a:lvl7pPr marL="1741658" indent="0">
              <a:buNone/>
              <a:defRPr sz="635"/>
            </a:lvl7pPr>
            <a:lvl8pPr marL="2031934" indent="0">
              <a:buNone/>
              <a:defRPr sz="635"/>
            </a:lvl8pPr>
            <a:lvl9pPr marL="2322210" indent="0">
              <a:buNone/>
              <a:defRPr sz="635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D3F5B1D-5931-9BB6-D47C-F81BE61EB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19/02/2026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01DBE80-BB32-8FD8-0738-F38494A6B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E9174FD-6002-D908-EE88-34C769239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0944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A6895D8-7E4F-CA81-2498-44A926698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170" y="574988"/>
            <a:ext cx="6676311" cy="2087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958FC85-4426-F55D-F7FD-6F056A06BE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2170" y="2874937"/>
            <a:ext cx="6676311" cy="6852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1874BFD-B7BC-F556-412D-84DDB92856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2170" y="10009781"/>
            <a:ext cx="1741646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AA716B-25EA-4DD5-9B0B-E97897F44952}" type="datetimeFigureOut">
              <a:rPr lang="fr-FR" smtClean="0"/>
              <a:t>19/02/2026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325A6E-FA39-20C9-8964-14BDA5AF20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64091" y="10009781"/>
            <a:ext cx="2612469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8B5FF3-A0FA-6271-BCC8-4961639DE3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66834" y="10009781"/>
            <a:ext cx="1741646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9557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</p:sldLayoutIdLst>
  <p:txStyles>
    <p:titleStyle>
      <a:lvl1pPr algn="l" defTabSz="580553" rtl="0" eaLnBrk="1" latinLnBrk="0" hangingPunct="1">
        <a:lnSpc>
          <a:spcPct val="90000"/>
        </a:lnSpc>
        <a:spcBef>
          <a:spcPct val="0"/>
        </a:spcBef>
        <a:buNone/>
        <a:defRPr sz="279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5138" indent="-145138" algn="l" defTabSz="580553" rtl="0" eaLnBrk="1" latinLnBrk="0" hangingPunct="1">
        <a:lnSpc>
          <a:spcPct val="90000"/>
        </a:lnSpc>
        <a:spcBef>
          <a:spcPts val="635"/>
        </a:spcBef>
        <a:buFont typeface="Arial" panose="020B0604020202020204" pitchFamily="34" charset="0"/>
        <a:buChar char="•"/>
        <a:defRPr sz="1778" kern="1200">
          <a:solidFill>
            <a:schemeClr val="tx1"/>
          </a:solidFill>
          <a:latin typeface="+mn-lt"/>
          <a:ea typeface="+mn-ea"/>
          <a:cs typeface="+mn-cs"/>
        </a:defRPr>
      </a:lvl1pPr>
      <a:lvl2pPr marL="435414" indent="-145138" algn="l" defTabSz="580553" rtl="0" eaLnBrk="1" latinLnBrk="0" hangingPunct="1">
        <a:lnSpc>
          <a:spcPct val="90000"/>
        </a:lnSpc>
        <a:spcBef>
          <a:spcPts val="317"/>
        </a:spcBef>
        <a:buFont typeface="Arial" panose="020B0604020202020204" pitchFamily="34" charset="0"/>
        <a:buChar char="•"/>
        <a:defRPr sz="1524" kern="1200">
          <a:solidFill>
            <a:schemeClr val="tx1"/>
          </a:solidFill>
          <a:latin typeface="+mn-lt"/>
          <a:ea typeface="+mn-ea"/>
          <a:cs typeface="+mn-cs"/>
        </a:defRPr>
      </a:lvl2pPr>
      <a:lvl3pPr marL="725691" indent="-145138" algn="l" defTabSz="580553" rtl="0" eaLnBrk="1" latinLnBrk="0" hangingPunct="1">
        <a:lnSpc>
          <a:spcPct val="90000"/>
        </a:lnSpc>
        <a:spcBef>
          <a:spcPts val="317"/>
        </a:spcBef>
        <a:buFont typeface="Arial" panose="020B0604020202020204" pitchFamily="34" charset="0"/>
        <a:buChar char="•"/>
        <a:defRPr sz="1270" kern="1200">
          <a:solidFill>
            <a:schemeClr val="tx1"/>
          </a:solidFill>
          <a:latin typeface="+mn-lt"/>
          <a:ea typeface="+mn-ea"/>
          <a:cs typeface="+mn-cs"/>
        </a:defRPr>
      </a:lvl3pPr>
      <a:lvl4pPr marL="1015967" indent="-145138" algn="l" defTabSz="580553" rtl="0" eaLnBrk="1" latinLnBrk="0" hangingPunct="1">
        <a:lnSpc>
          <a:spcPct val="90000"/>
        </a:lnSpc>
        <a:spcBef>
          <a:spcPts val="317"/>
        </a:spcBef>
        <a:buFont typeface="Arial" panose="020B0604020202020204" pitchFamily="34" charset="0"/>
        <a:buChar char="•"/>
        <a:defRPr sz="1143" kern="1200">
          <a:solidFill>
            <a:schemeClr val="tx1"/>
          </a:solidFill>
          <a:latin typeface="+mn-lt"/>
          <a:ea typeface="+mn-ea"/>
          <a:cs typeface="+mn-cs"/>
        </a:defRPr>
      </a:lvl4pPr>
      <a:lvl5pPr marL="1306243" indent="-145138" algn="l" defTabSz="580553" rtl="0" eaLnBrk="1" latinLnBrk="0" hangingPunct="1">
        <a:lnSpc>
          <a:spcPct val="90000"/>
        </a:lnSpc>
        <a:spcBef>
          <a:spcPts val="317"/>
        </a:spcBef>
        <a:buFont typeface="Arial" panose="020B0604020202020204" pitchFamily="34" charset="0"/>
        <a:buChar char="•"/>
        <a:defRPr sz="1143" kern="1200">
          <a:solidFill>
            <a:schemeClr val="tx1"/>
          </a:solidFill>
          <a:latin typeface="+mn-lt"/>
          <a:ea typeface="+mn-ea"/>
          <a:cs typeface="+mn-cs"/>
        </a:defRPr>
      </a:lvl5pPr>
      <a:lvl6pPr marL="1596520" indent="-145138" algn="l" defTabSz="580553" rtl="0" eaLnBrk="1" latinLnBrk="0" hangingPunct="1">
        <a:lnSpc>
          <a:spcPct val="90000"/>
        </a:lnSpc>
        <a:spcBef>
          <a:spcPts val="317"/>
        </a:spcBef>
        <a:buFont typeface="Arial" panose="020B0604020202020204" pitchFamily="34" charset="0"/>
        <a:buChar char="•"/>
        <a:defRPr sz="1143" kern="1200">
          <a:solidFill>
            <a:schemeClr val="tx1"/>
          </a:solidFill>
          <a:latin typeface="+mn-lt"/>
          <a:ea typeface="+mn-ea"/>
          <a:cs typeface="+mn-cs"/>
        </a:defRPr>
      </a:lvl6pPr>
      <a:lvl7pPr marL="1886796" indent="-145138" algn="l" defTabSz="580553" rtl="0" eaLnBrk="1" latinLnBrk="0" hangingPunct="1">
        <a:lnSpc>
          <a:spcPct val="90000"/>
        </a:lnSpc>
        <a:spcBef>
          <a:spcPts val="317"/>
        </a:spcBef>
        <a:buFont typeface="Arial" panose="020B0604020202020204" pitchFamily="34" charset="0"/>
        <a:buChar char="•"/>
        <a:defRPr sz="1143" kern="1200">
          <a:solidFill>
            <a:schemeClr val="tx1"/>
          </a:solidFill>
          <a:latin typeface="+mn-lt"/>
          <a:ea typeface="+mn-ea"/>
          <a:cs typeface="+mn-cs"/>
        </a:defRPr>
      </a:lvl7pPr>
      <a:lvl8pPr marL="2177072" indent="-145138" algn="l" defTabSz="580553" rtl="0" eaLnBrk="1" latinLnBrk="0" hangingPunct="1">
        <a:lnSpc>
          <a:spcPct val="90000"/>
        </a:lnSpc>
        <a:spcBef>
          <a:spcPts val="317"/>
        </a:spcBef>
        <a:buFont typeface="Arial" panose="020B0604020202020204" pitchFamily="34" charset="0"/>
        <a:buChar char="•"/>
        <a:defRPr sz="1143" kern="1200">
          <a:solidFill>
            <a:schemeClr val="tx1"/>
          </a:solidFill>
          <a:latin typeface="+mn-lt"/>
          <a:ea typeface="+mn-ea"/>
          <a:cs typeface="+mn-cs"/>
        </a:defRPr>
      </a:lvl8pPr>
      <a:lvl9pPr marL="2467348" indent="-145138" algn="l" defTabSz="580553" rtl="0" eaLnBrk="1" latinLnBrk="0" hangingPunct="1">
        <a:lnSpc>
          <a:spcPct val="90000"/>
        </a:lnSpc>
        <a:spcBef>
          <a:spcPts val="317"/>
        </a:spcBef>
        <a:buFont typeface="Arial" panose="020B0604020202020204" pitchFamily="34" charset="0"/>
        <a:buChar char="•"/>
        <a:defRPr sz="11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80553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1pPr>
      <a:lvl2pPr marL="290276" algn="l" defTabSz="580553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2pPr>
      <a:lvl3pPr marL="580553" algn="l" defTabSz="580553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3pPr>
      <a:lvl4pPr marL="870829" algn="l" defTabSz="580553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4pPr>
      <a:lvl5pPr marL="1161105" algn="l" defTabSz="580553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5pPr>
      <a:lvl6pPr marL="1451381" algn="l" defTabSz="580553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6pPr>
      <a:lvl7pPr marL="1741658" algn="l" defTabSz="580553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7pPr>
      <a:lvl8pPr marL="2031934" algn="l" defTabSz="580553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8pPr>
      <a:lvl9pPr marL="2322210" algn="l" defTabSz="580553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627C122-22C1-E45E-AD20-BAD55C8CF366}"/>
              </a:ext>
            </a:extLst>
          </p:cNvPr>
          <p:cNvSpPr txBox="1"/>
          <p:nvPr/>
        </p:nvSpPr>
        <p:spPr>
          <a:xfrm>
            <a:off x="9906354" y="8753800"/>
            <a:ext cx="6976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latin typeface="Algerian" panose="04020705040A02060702" pitchFamily="82" charset="0"/>
              </a:rPr>
              <a:t>          </a:t>
            </a:r>
            <a:endParaRPr lang="fr-FR" sz="1600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7B5C012-F233-1CC7-689C-F2FD249A5AC6}"/>
              </a:ext>
            </a:extLst>
          </p:cNvPr>
          <p:cNvSpPr txBox="1"/>
          <p:nvPr/>
        </p:nvSpPr>
        <p:spPr>
          <a:xfrm>
            <a:off x="8741489" y="3859939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Algerian" panose="04020705040A02060702" pitchFamily="82" charset="0"/>
              </a:rPr>
              <a:t>     </a:t>
            </a:r>
            <a:endParaRPr lang="fr-FR" sz="1400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9AED02C4-A535-36D9-AEB3-988C6370D281}"/>
              </a:ext>
            </a:extLst>
          </p:cNvPr>
          <p:cNvSpPr txBox="1"/>
          <p:nvPr/>
        </p:nvSpPr>
        <p:spPr>
          <a:xfrm>
            <a:off x="8518351" y="3408165"/>
            <a:ext cx="2231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Algerian" panose="04020705040A02060702" pitchFamily="82" charset="0"/>
              </a:rPr>
              <a:t> </a:t>
            </a:r>
            <a:endParaRPr lang="fr-FR" sz="1400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CE99784-6322-76F8-10F5-288AD390CE0E}"/>
              </a:ext>
            </a:extLst>
          </p:cNvPr>
          <p:cNvSpPr txBox="1"/>
          <p:nvPr/>
        </p:nvSpPr>
        <p:spPr>
          <a:xfrm>
            <a:off x="9666868" y="6561586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Algerian" panose="04020705040A02060702" pitchFamily="82" charset="0"/>
              </a:rPr>
              <a:t>    </a:t>
            </a:r>
            <a:endParaRPr lang="fr-FR" sz="1400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5EE05352-7BB1-5207-5DD9-080E0434CA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08" y="553584"/>
            <a:ext cx="1076475" cy="140989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BFD72DB-85D2-F9FA-DE36-C8DFB14A0B5F}"/>
              </a:ext>
            </a:extLst>
          </p:cNvPr>
          <p:cNvSpPr txBox="1"/>
          <p:nvPr/>
        </p:nvSpPr>
        <p:spPr>
          <a:xfrm>
            <a:off x="1766852" y="245807"/>
            <a:ext cx="44855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F</a:t>
            </a:r>
            <a:r>
              <a:rPr lang="fr-FR" sz="1400" dirty="0"/>
              <a:t>EDERATION </a:t>
            </a:r>
            <a:r>
              <a:rPr lang="fr-FR" sz="1400" dirty="0">
                <a:solidFill>
                  <a:srgbClr val="FF0000"/>
                </a:solidFill>
              </a:rPr>
              <a:t>F</a:t>
            </a:r>
            <a:r>
              <a:rPr lang="fr-FR" sz="1400" dirty="0"/>
              <a:t>RANCAISE DE PETANQUE ET </a:t>
            </a:r>
            <a:r>
              <a:rPr lang="fr-FR" sz="1400" dirty="0">
                <a:solidFill>
                  <a:srgbClr val="0070C0"/>
                </a:solidFill>
              </a:rPr>
              <a:t>J</a:t>
            </a:r>
            <a:r>
              <a:rPr lang="fr-FR" sz="1400" dirty="0"/>
              <a:t>EU </a:t>
            </a:r>
            <a:r>
              <a:rPr lang="fr-FR" sz="1400" dirty="0">
                <a:solidFill>
                  <a:srgbClr val="0070C0"/>
                </a:solidFill>
              </a:rPr>
              <a:t>P</a:t>
            </a:r>
            <a:r>
              <a:rPr lang="fr-FR" sz="1400" dirty="0"/>
              <a:t>ROVENCAL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23A69B3-949D-5121-05D7-BB29222979CF}"/>
              </a:ext>
            </a:extLst>
          </p:cNvPr>
          <p:cNvSpPr txBox="1"/>
          <p:nvPr/>
        </p:nvSpPr>
        <p:spPr>
          <a:xfrm>
            <a:off x="321323" y="245807"/>
            <a:ext cx="6468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rgbClr val="FF0000"/>
                </a:solidFill>
              </a:rPr>
              <a:t>FF</a:t>
            </a:r>
            <a:r>
              <a:rPr lang="fr-FR" sz="1600" dirty="0"/>
              <a:t>P</a:t>
            </a:r>
            <a:r>
              <a:rPr lang="fr-FR" sz="1600" dirty="0">
                <a:solidFill>
                  <a:srgbClr val="0070C0"/>
                </a:solidFill>
              </a:rPr>
              <a:t>JP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F949C6A-8840-04A4-86B7-1A0ECEA4B943}"/>
              </a:ext>
            </a:extLst>
          </p:cNvPr>
          <p:cNvSpPr txBox="1"/>
          <p:nvPr/>
        </p:nvSpPr>
        <p:spPr>
          <a:xfrm>
            <a:off x="1668299" y="476639"/>
            <a:ext cx="468269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/>
              <a:t>AGREE PAR LE MINISTERE DE L’EDUCATION NATIONAL ( SECRETARIAT D’ETAT A LA JEUNESSE ET AUX SPORTS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FAE7A69-8219-63CF-892D-9154FFC3A0A8}"/>
              </a:ext>
            </a:extLst>
          </p:cNvPr>
          <p:cNvSpPr txBox="1"/>
          <p:nvPr/>
        </p:nvSpPr>
        <p:spPr>
          <a:xfrm>
            <a:off x="1933961" y="599750"/>
            <a:ext cx="3872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COMITE REGIONAL DE L’ILE-DE-FRANCE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FC67FC-3382-6176-BA8E-167187A9FE95}"/>
              </a:ext>
            </a:extLst>
          </p:cNvPr>
          <p:cNvSpPr txBox="1"/>
          <p:nvPr/>
        </p:nvSpPr>
        <p:spPr>
          <a:xfrm>
            <a:off x="1351834" y="796867"/>
            <a:ext cx="53156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070C0"/>
                </a:solidFill>
              </a:rPr>
              <a:t>COMITE DEPARTEMENTAL DES YVELINES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3782D96-3C8D-85F9-AE9E-FB9D76775E6B}"/>
              </a:ext>
            </a:extLst>
          </p:cNvPr>
          <p:cNvSpPr txBox="1"/>
          <p:nvPr/>
        </p:nvSpPr>
        <p:spPr>
          <a:xfrm>
            <a:off x="2607469" y="1131574"/>
            <a:ext cx="293541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/>
              <a:t>173,RUE PAUL DOUMER – 78510 TRIEL-SUR-SEINE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7AA93CE-59B8-9464-51DA-90690FB21C3B}"/>
              </a:ext>
            </a:extLst>
          </p:cNvPr>
          <p:cNvSpPr txBox="1"/>
          <p:nvPr/>
        </p:nvSpPr>
        <p:spPr>
          <a:xfrm>
            <a:off x="1533101" y="1282524"/>
            <a:ext cx="49530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/>
              <a:t>Tél.01.39.70.84.44 </a:t>
            </a:r>
            <a:r>
              <a:rPr lang="fr-FR" sz="1200" dirty="0"/>
              <a:t>– Email : </a:t>
            </a:r>
            <a:r>
              <a:rPr lang="fr-FR" sz="1200" b="1" dirty="0"/>
              <a:t>HYPERLINK</a:t>
            </a:r>
            <a:r>
              <a:rPr lang="fr-FR" sz="1200" dirty="0"/>
              <a:t>¨ mailto:yvelines.ffpjp@wanadoo.fr¨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E1CE964-26FD-7B08-836E-5483F16481A0}"/>
              </a:ext>
            </a:extLst>
          </p:cNvPr>
          <p:cNvSpPr txBox="1"/>
          <p:nvPr/>
        </p:nvSpPr>
        <p:spPr>
          <a:xfrm>
            <a:off x="3181343" y="1452710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b="1" dirty="0">
                <a:solidFill>
                  <a:srgbClr val="0070C0"/>
                </a:solidFill>
              </a:rPr>
              <a:t>Yvelines.ffpjp@wanadoo.fr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B70C40A-190B-8864-5F3A-8601598323BC}"/>
              </a:ext>
            </a:extLst>
          </p:cNvPr>
          <p:cNvSpPr txBox="1"/>
          <p:nvPr/>
        </p:nvSpPr>
        <p:spPr>
          <a:xfrm>
            <a:off x="3175922" y="1704809"/>
            <a:ext cx="16674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b="1" dirty="0">
                <a:solidFill>
                  <a:srgbClr val="FF0000"/>
                </a:solidFill>
              </a:rPr>
              <a:t>Site: http:petanquecd78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8F9DD0B-F614-2F5F-E62F-00C82F4C5D86}"/>
              </a:ext>
            </a:extLst>
          </p:cNvPr>
          <p:cNvSpPr txBox="1"/>
          <p:nvPr/>
        </p:nvSpPr>
        <p:spPr>
          <a:xfrm>
            <a:off x="1184034" y="2531326"/>
            <a:ext cx="5302154" cy="63400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  <a:buNone/>
            </a:pPr>
            <a:endParaRPr lang="fr-FR" sz="12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  <a:buNone/>
            </a:pPr>
            <a:endParaRPr lang="fr-FR" sz="1200" kern="1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  <a:buNone/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Bonjour à tous,</a:t>
            </a:r>
          </a:p>
          <a:p>
            <a:pPr>
              <a:lnSpc>
                <a:spcPct val="106000"/>
              </a:lnSpc>
              <a:spcAft>
                <a:spcPts val="800"/>
              </a:spcAft>
              <a:buNone/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Nous venons de publier sur le site du comité toutes les feuilles d’inscriptions pour les championnats départementaux, qui nécessitent une inscription à l’avance.</a:t>
            </a:r>
          </a:p>
          <a:p>
            <a:pPr>
              <a:lnSpc>
                <a:spcPct val="106000"/>
              </a:lnSpc>
              <a:spcAft>
                <a:spcPts val="800"/>
              </a:spcAft>
              <a:buNone/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vous d’aller les récupérer dans l’onglet ‘’ imprimé ‘’ et de faire le nécessaire pour que vos inscriptions et paiements soit effectués à la date </a:t>
            </a:r>
            <a:r>
              <a:rPr lang="fr-FR" sz="1200" kern="1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réceptions</a:t>
            </a: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qui sont :</a:t>
            </a:r>
          </a:p>
          <a:p>
            <a:pPr>
              <a:lnSpc>
                <a:spcPct val="106000"/>
              </a:lnSpc>
              <a:spcAft>
                <a:spcPts val="800"/>
              </a:spcAft>
              <a:buNone/>
            </a:pPr>
            <a:endParaRPr lang="fr-FR" sz="1200" kern="1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  <a:buNone/>
            </a:pPr>
            <a:r>
              <a:rPr lang="fr-FR" sz="1200" kern="1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                                             </a:t>
            </a:r>
            <a:r>
              <a:rPr lang="fr-FR" sz="1200" kern="15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Chpts</a:t>
            </a:r>
            <a:r>
              <a:rPr lang="fr-FR" sz="1200" kern="1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 :</a:t>
            </a:r>
          </a:p>
          <a:p>
            <a:pPr>
              <a:lnSpc>
                <a:spcPct val="106000"/>
              </a:lnSpc>
              <a:spcAft>
                <a:spcPts val="800"/>
              </a:spcAft>
              <a:buNone/>
            </a:pPr>
            <a:endParaRPr lang="fr-FR" sz="12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  <a:buNone/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Doublette Dames </a:t>
            </a:r>
            <a:r>
              <a:rPr lang="fr-FR" sz="1200" kern="1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... à Gargenville au plus tard </a:t>
            </a: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 13 Mars                    28/29 Mars</a:t>
            </a:r>
          </a:p>
          <a:p>
            <a:pPr>
              <a:lnSpc>
                <a:spcPct val="106000"/>
              </a:lnSpc>
              <a:spcAft>
                <a:spcPts val="800"/>
              </a:spcAft>
              <a:buNone/>
              <a:tabLst>
                <a:tab pos="3406775" algn="l"/>
              </a:tabLs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Triplette provençal</a:t>
            </a:r>
            <a:r>
              <a:rPr lang="fr-FR" sz="1200" kern="1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...</a:t>
            </a: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à les Clayes s/bois au plus tard   le 20  Mars        04/05 Avril </a:t>
            </a:r>
          </a:p>
          <a:p>
            <a:pPr>
              <a:lnSpc>
                <a:spcPct val="106000"/>
              </a:lnSpc>
              <a:spcAft>
                <a:spcPts val="800"/>
              </a:spcAft>
              <a:buNone/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Triplette dames……. </a:t>
            </a:r>
            <a:r>
              <a:rPr lang="fr-FR" sz="1200" kern="1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Aubergenville au plus tard </a:t>
            </a: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 24 </a:t>
            </a:r>
            <a:r>
              <a:rPr lang="fr-FR" sz="1200" kern="1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ars                11/12 Avril</a:t>
            </a:r>
          </a:p>
          <a:p>
            <a:pPr>
              <a:lnSpc>
                <a:spcPct val="106000"/>
              </a:lnSpc>
              <a:spcAft>
                <a:spcPts val="800"/>
              </a:spcAft>
              <a:buNone/>
              <a:tabLst>
                <a:tab pos="3048000" algn="l"/>
              </a:tabLs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Doublette mixte </a:t>
            </a:r>
            <a:r>
              <a:rPr lang="fr-FR" sz="1200" kern="1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…..à Gargenville au plus tard le 03 Avril</a:t>
            </a: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18/19 Avril</a:t>
            </a:r>
          </a:p>
          <a:p>
            <a:pPr>
              <a:lnSpc>
                <a:spcPct val="106000"/>
              </a:lnSpc>
              <a:spcAft>
                <a:spcPts val="800"/>
              </a:spcAft>
              <a:buNone/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Triplette vétéran ….</a:t>
            </a:r>
            <a:r>
              <a:rPr lang="fr-FR" sz="1200" kern="1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Plaisir au plus tard le 07 Avril                                 22/23/ Avril</a:t>
            </a:r>
            <a:endParaRPr lang="fr-FR" sz="12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  <a:buNone/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Tête à tête dames…à Gargenville au plus tard le  10 Avril                      25/26 Avril</a:t>
            </a:r>
          </a:p>
          <a:p>
            <a:pPr>
              <a:lnSpc>
                <a:spcPct val="106000"/>
              </a:lnSpc>
              <a:spcAft>
                <a:spcPts val="800"/>
              </a:spcAft>
              <a:buNone/>
              <a:tabLst>
                <a:tab pos="3048000" algn="l"/>
              </a:tabLs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Triplette mixte </a:t>
            </a:r>
            <a:r>
              <a:rPr lang="fr-FR" sz="1200" kern="1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…….</a:t>
            </a: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Aubergenville au plus tard le 17 Avril                   02/03 Mai</a:t>
            </a:r>
          </a:p>
          <a:p>
            <a:pPr>
              <a:lnSpc>
                <a:spcPct val="106000"/>
              </a:lnSpc>
              <a:spcAft>
                <a:spcPts val="800"/>
              </a:spcAft>
              <a:buNone/>
              <a:tabLst>
                <a:tab pos="2511425" algn="l"/>
                <a:tab pos="3319463" algn="l"/>
              </a:tabLs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Doublette provençal …à Maison Lafitte au plus tard le 24 Avril            08/09 Mai</a:t>
            </a:r>
          </a:p>
          <a:p>
            <a:pPr>
              <a:lnSpc>
                <a:spcPct val="106000"/>
              </a:lnSpc>
              <a:spcAft>
                <a:spcPts val="800"/>
              </a:spcAft>
              <a:buNone/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vous de jouer, mais surtout de vous inscrire !</a:t>
            </a:r>
          </a:p>
          <a:p>
            <a:pPr>
              <a:lnSpc>
                <a:spcPct val="106000"/>
              </a:lnSpc>
              <a:spcAft>
                <a:spcPts val="800"/>
              </a:spcAft>
              <a:buNone/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Sportivement.</a:t>
            </a:r>
          </a:p>
          <a:p>
            <a:pPr>
              <a:lnSpc>
                <a:spcPct val="106000"/>
              </a:lnSpc>
              <a:spcAft>
                <a:spcPts val="800"/>
              </a:spcAft>
              <a:buNone/>
            </a:pPr>
            <a:r>
              <a:rPr lang="fr-FR" sz="1200" kern="1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Comité.</a:t>
            </a:r>
            <a:endParaRPr lang="fr-FR" sz="12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  <a:buNone/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Céline Laurent.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60E8D35-3CBE-9C17-4469-9C8F3C4DD0B5}"/>
              </a:ext>
            </a:extLst>
          </p:cNvPr>
          <p:cNvSpPr/>
          <p:nvPr/>
        </p:nvSpPr>
        <p:spPr>
          <a:xfrm>
            <a:off x="5321136" y="3998438"/>
            <a:ext cx="1165052" cy="3774332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noFill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B968D7-1C17-D052-0C7C-FD12E9E06CA9}"/>
              </a:ext>
            </a:extLst>
          </p:cNvPr>
          <p:cNvSpPr txBox="1"/>
          <p:nvPr/>
        </p:nvSpPr>
        <p:spPr>
          <a:xfrm>
            <a:off x="2794215" y="2154369"/>
            <a:ext cx="2049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u="sng" dirty="0">
                <a:solidFill>
                  <a:srgbClr val="FF0000"/>
                </a:solidFill>
              </a:rPr>
              <a:t>NOTE IMPORTANTE</a:t>
            </a:r>
          </a:p>
        </p:txBody>
      </p:sp>
    </p:spTree>
    <p:extLst>
      <p:ext uri="{BB962C8B-B14F-4D97-AF65-F5344CB8AC3E}">
        <p14:creationId xmlns:p14="http://schemas.microsoft.com/office/powerpoint/2010/main" val="309940631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480</TotalTime>
  <Words>274</Words>
  <Application>Microsoft Office PowerPoint</Application>
  <PresentationFormat>Personnalisé</PresentationFormat>
  <Paragraphs>34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Algerian</vt:lpstr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laurent langlois</dc:creator>
  <cp:lastModifiedBy>laurent langlois</cp:lastModifiedBy>
  <cp:revision>33</cp:revision>
  <dcterms:created xsi:type="dcterms:W3CDTF">2026-02-04T06:42:41Z</dcterms:created>
  <dcterms:modified xsi:type="dcterms:W3CDTF">2026-02-19T19:23:36Z</dcterms:modified>
</cp:coreProperties>
</file>