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</p:sldMasterIdLst>
  <p:sldIdLst>
    <p:sldId id="256" r:id="rId2"/>
  </p:sldIdLst>
  <p:sldSz cx="7740650" cy="10799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231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7741223" cy="10799763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6970" y="2853266"/>
            <a:ext cx="4494103" cy="2386614"/>
          </a:xfrm>
        </p:spPr>
        <p:txBody>
          <a:bodyPr anchor="b">
            <a:noAutofit/>
          </a:bodyPr>
          <a:lstStyle>
            <a:lvl1pPr algn="ctr">
              <a:defRPr sz="4063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6970" y="5666533"/>
            <a:ext cx="4494103" cy="2169482"/>
          </a:xfrm>
        </p:spPr>
        <p:txBody>
          <a:bodyPr anchor="t">
            <a:normAutofit/>
          </a:bodyPr>
          <a:lstStyle>
            <a:lvl1pPr marL="0" indent="0" algn="ctr">
              <a:buNone/>
              <a:defRPr sz="1693">
                <a:solidFill>
                  <a:schemeClr val="tx1"/>
                </a:solidFill>
              </a:defRPr>
            </a:lvl1pPr>
            <a:lvl2pPr marL="387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4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61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48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350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22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09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96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34544" y="7959829"/>
            <a:ext cx="569947" cy="439990"/>
          </a:xfrm>
        </p:spPr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6970" y="7959829"/>
            <a:ext cx="3441017" cy="43999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71049" y="7959829"/>
            <a:ext cx="350025" cy="439990"/>
          </a:xfrm>
        </p:spPr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709838" y="5466540"/>
            <a:ext cx="4328367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088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50" y="7583164"/>
            <a:ext cx="5755317" cy="892481"/>
          </a:xfrm>
        </p:spPr>
        <p:txBody>
          <a:bodyPr anchor="b">
            <a:normAutofit/>
          </a:bodyPr>
          <a:lstStyle>
            <a:lvl1pPr algn="ctr">
              <a:defRPr sz="2032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8758" y="1626631"/>
            <a:ext cx="6003136" cy="5293221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54"/>
            </a:lvl1pPr>
            <a:lvl2pPr marL="387020" indent="0">
              <a:buNone/>
              <a:defRPr sz="1354"/>
            </a:lvl2pPr>
            <a:lvl3pPr marL="774040" indent="0">
              <a:buNone/>
              <a:defRPr sz="1354"/>
            </a:lvl3pPr>
            <a:lvl4pPr marL="1161059" indent="0">
              <a:buNone/>
              <a:defRPr sz="1354"/>
            </a:lvl4pPr>
            <a:lvl5pPr marL="1548079" indent="0">
              <a:buNone/>
              <a:defRPr sz="1354"/>
            </a:lvl5pPr>
            <a:lvl6pPr marL="1935099" indent="0">
              <a:buNone/>
              <a:defRPr sz="1354"/>
            </a:lvl6pPr>
            <a:lvl7pPr marL="2322119" indent="0">
              <a:buNone/>
              <a:defRPr sz="1354"/>
            </a:lvl7pPr>
            <a:lvl8pPr marL="2709139" indent="0">
              <a:buNone/>
              <a:defRPr sz="1354"/>
            </a:lvl8pPr>
            <a:lvl9pPr marL="3096158" indent="0">
              <a:buNone/>
              <a:defRPr sz="1354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6250" y="8475646"/>
            <a:ext cx="5755317" cy="777482"/>
          </a:xfrm>
        </p:spPr>
        <p:txBody>
          <a:bodyPr anchor="t">
            <a:normAutofit/>
          </a:bodyPr>
          <a:lstStyle>
            <a:lvl1pPr marL="0" indent="0" algn="ctr">
              <a:buNone/>
              <a:defRPr sz="1354"/>
            </a:lvl1pPr>
            <a:lvl2pPr marL="387020" indent="0">
              <a:buNone/>
              <a:defRPr sz="1016"/>
            </a:lvl2pPr>
            <a:lvl3pPr marL="774040" indent="0">
              <a:buNone/>
              <a:defRPr sz="847"/>
            </a:lvl3pPr>
            <a:lvl4pPr marL="1161059" indent="0">
              <a:buNone/>
              <a:defRPr sz="762"/>
            </a:lvl4pPr>
            <a:lvl5pPr marL="1548079" indent="0">
              <a:buNone/>
              <a:defRPr sz="762"/>
            </a:lvl5pPr>
            <a:lvl6pPr marL="1935099" indent="0">
              <a:buNone/>
              <a:defRPr sz="762"/>
            </a:lvl6pPr>
            <a:lvl7pPr marL="2322119" indent="0">
              <a:buNone/>
              <a:defRPr sz="762"/>
            </a:lvl7pPr>
            <a:lvl8pPr marL="2709139" indent="0">
              <a:buNone/>
              <a:defRPr sz="762"/>
            </a:lvl8pPr>
            <a:lvl9pPr marL="3096158" indent="0">
              <a:buNone/>
              <a:defRPr sz="76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3636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50" y="1428115"/>
            <a:ext cx="5755317" cy="4878413"/>
          </a:xfrm>
        </p:spPr>
        <p:txBody>
          <a:bodyPr anchor="ctr">
            <a:normAutofit/>
          </a:bodyPr>
          <a:lstStyle>
            <a:lvl1pPr algn="ctr">
              <a:defRPr sz="2709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6249" y="6733184"/>
            <a:ext cx="5755319" cy="251994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93">
                <a:solidFill>
                  <a:schemeClr val="tx1"/>
                </a:solidFill>
              </a:defRPr>
            </a:lvl1pPr>
            <a:lvl2pPr marL="38702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82257" y="6519855"/>
            <a:ext cx="559252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3960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550" y="1546630"/>
            <a:ext cx="5417989" cy="3733254"/>
          </a:xfrm>
        </p:spPr>
        <p:txBody>
          <a:bodyPr anchor="ctr">
            <a:normAutofit/>
          </a:bodyPr>
          <a:lstStyle>
            <a:lvl1pPr algn="ctr">
              <a:defRPr sz="2709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54614" y="5279883"/>
            <a:ext cx="4988417" cy="1026644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524"/>
            </a:lvl1pPr>
            <a:lvl2pPr marL="387020" indent="0">
              <a:buFontTx/>
              <a:buNone/>
              <a:defRPr/>
            </a:lvl2pPr>
            <a:lvl3pPr marL="774040" indent="0">
              <a:buFontTx/>
              <a:buNone/>
              <a:defRPr/>
            </a:lvl3pPr>
            <a:lvl4pPr marL="1161059" indent="0">
              <a:buFontTx/>
              <a:buNone/>
              <a:defRPr/>
            </a:lvl4pPr>
            <a:lvl5pPr marL="1548079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6247" y="6839851"/>
            <a:ext cx="5755321" cy="241328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93">
                <a:solidFill>
                  <a:schemeClr val="tx1"/>
                </a:solidFill>
              </a:defRPr>
            </a:lvl1pPr>
            <a:lvl2pPr marL="38702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719523" y="1425736"/>
            <a:ext cx="387133" cy="920887"/>
          </a:xfrm>
          <a:prstGeom prst="rect">
            <a:avLst/>
          </a:prstGeom>
        </p:spPr>
        <p:txBody>
          <a:bodyPr vert="horz" lIns="77407" tIns="38703" rIns="77407" bIns="38703" rtlCol="0" anchor="ctr">
            <a:noAutofit/>
          </a:bodyPr>
          <a:lstStyle/>
          <a:p>
            <a:pPr lvl="0"/>
            <a:r>
              <a:rPr lang="en-US" sz="6095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61973" y="4453241"/>
            <a:ext cx="387133" cy="920887"/>
          </a:xfrm>
          <a:prstGeom prst="rect">
            <a:avLst/>
          </a:prstGeom>
        </p:spPr>
        <p:txBody>
          <a:bodyPr vert="horz" lIns="77407" tIns="38703" rIns="77407" bIns="38703" rtlCol="0" anchor="ctr">
            <a:noAutofit/>
          </a:bodyPr>
          <a:lstStyle/>
          <a:p>
            <a:pPr lvl="0" algn="r"/>
            <a:r>
              <a:rPr lang="en-US" sz="6095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082257" y="6519855"/>
            <a:ext cx="558330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3287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52" y="5210249"/>
            <a:ext cx="5755312" cy="2313020"/>
          </a:xfrm>
        </p:spPr>
        <p:txBody>
          <a:bodyPr anchor="b">
            <a:normAutofit/>
          </a:bodyPr>
          <a:lstStyle>
            <a:lvl1pPr algn="l">
              <a:defRPr sz="2709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6251" y="7523269"/>
            <a:ext cx="5755314" cy="1354931"/>
          </a:xfrm>
        </p:spPr>
        <p:txBody>
          <a:bodyPr anchor="t">
            <a:normAutofit/>
          </a:bodyPr>
          <a:lstStyle>
            <a:lvl1pPr marL="0" indent="0" algn="l">
              <a:buNone/>
              <a:defRPr sz="1524">
                <a:solidFill>
                  <a:schemeClr val="tx1"/>
                </a:solidFill>
              </a:defRPr>
            </a:lvl1pPr>
            <a:lvl2pPr marL="38702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40793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3110" y="1546631"/>
            <a:ext cx="5354430" cy="3533258"/>
          </a:xfrm>
        </p:spPr>
        <p:txBody>
          <a:bodyPr anchor="ctr">
            <a:normAutofit/>
          </a:bodyPr>
          <a:lstStyle>
            <a:lvl1pPr algn="ctr">
              <a:defRPr sz="2709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996251" y="5731074"/>
            <a:ext cx="5755314" cy="1396769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693">
                <a:solidFill>
                  <a:schemeClr val="tx1"/>
                </a:solidFill>
              </a:defRPr>
            </a:lvl1pPr>
            <a:lvl2pPr marL="38702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6249" y="7133178"/>
            <a:ext cx="5755319" cy="2119953"/>
          </a:xfrm>
        </p:spPr>
        <p:txBody>
          <a:bodyPr anchor="t">
            <a:normAutofit/>
          </a:bodyPr>
          <a:lstStyle>
            <a:lvl1pPr marL="0" indent="0" algn="l">
              <a:buNone/>
              <a:defRPr sz="1354">
                <a:solidFill>
                  <a:schemeClr val="tx1"/>
                </a:solidFill>
              </a:defRPr>
            </a:lvl1pPr>
            <a:lvl2pPr marL="38702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743303" y="1412402"/>
            <a:ext cx="387133" cy="920887"/>
          </a:xfrm>
          <a:prstGeom prst="rect">
            <a:avLst/>
          </a:prstGeom>
        </p:spPr>
        <p:txBody>
          <a:bodyPr vert="horz" lIns="77407" tIns="38703" rIns="77407" bIns="38703" rtlCol="0" anchor="ctr">
            <a:noAutofit/>
          </a:bodyPr>
          <a:lstStyle/>
          <a:p>
            <a:pPr lvl="0"/>
            <a:r>
              <a:rPr lang="en-US" sz="6772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75765" y="4106568"/>
            <a:ext cx="387133" cy="920887"/>
          </a:xfrm>
          <a:prstGeom prst="rect">
            <a:avLst/>
          </a:prstGeom>
        </p:spPr>
        <p:txBody>
          <a:bodyPr vert="horz" lIns="77407" tIns="38703" rIns="77407" bIns="38703" rtlCol="0" anchor="ctr">
            <a:noAutofit/>
          </a:bodyPr>
          <a:lstStyle/>
          <a:p>
            <a:pPr lvl="0" algn="r"/>
            <a:r>
              <a:rPr lang="en-US" sz="6772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082257" y="5399882"/>
            <a:ext cx="558330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0575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49" y="1546630"/>
            <a:ext cx="5755317" cy="361325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709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996251" y="5615877"/>
            <a:ext cx="5755314" cy="1425569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693">
                <a:solidFill>
                  <a:schemeClr val="tx1"/>
                </a:solidFill>
              </a:defRPr>
            </a:lvl1pPr>
            <a:lvl2pPr marL="38702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6250" y="7039846"/>
            <a:ext cx="5755317" cy="2213285"/>
          </a:xfrm>
        </p:spPr>
        <p:txBody>
          <a:bodyPr anchor="t">
            <a:normAutofit/>
          </a:bodyPr>
          <a:lstStyle>
            <a:lvl1pPr marL="0" indent="0" algn="l">
              <a:buNone/>
              <a:defRPr sz="1354">
                <a:solidFill>
                  <a:schemeClr val="tx1"/>
                </a:solidFill>
              </a:defRPr>
            </a:lvl1pPr>
            <a:lvl2pPr marL="38702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82260" y="5399882"/>
            <a:ext cx="559251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96030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6249" y="3921387"/>
            <a:ext cx="5755319" cy="5331746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82257" y="3708060"/>
            <a:ext cx="55925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88883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81095" y="1428116"/>
            <a:ext cx="1370469" cy="7825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6251" y="1428116"/>
            <a:ext cx="4161115" cy="7825014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5286999" y="1428116"/>
            <a:ext cx="0" cy="7825014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860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082256" y="3710564"/>
            <a:ext cx="558330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6534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256" y="2584846"/>
            <a:ext cx="5583303" cy="2870038"/>
          </a:xfrm>
        </p:spPr>
        <p:txBody>
          <a:bodyPr anchor="b">
            <a:normAutofit/>
          </a:bodyPr>
          <a:lstStyle>
            <a:lvl1pPr algn="ctr">
              <a:defRPr sz="3386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2256" y="5881540"/>
            <a:ext cx="5583303" cy="1716521"/>
          </a:xfrm>
        </p:spPr>
        <p:txBody>
          <a:bodyPr anchor="t">
            <a:normAutofit/>
          </a:bodyPr>
          <a:lstStyle>
            <a:lvl1pPr marL="0" indent="0" algn="ctr">
              <a:buNone/>
              <a:defRPr sz="2032">
                <a:solidFill>
                  <a:schemeClr val="tx1"/>
                </a:solidFill>
              </a:defRPr>
            </a:lvl1pPr>
            <a:lvl2pPr marL="38702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082257" y="5668209"/>
            <a:ext cx="558330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77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082256" y="3710564"/>
            <a:ext cx="558330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50" y="1441445"/>
            <a:ext cx="5755317" cy="205328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6250" y="3916714"/>
            <a:ext cx="2825337" cy="5428681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2250" y="3916714"/>
            <a:ext cx="2825337" cy="5428681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1012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6252" y="4186574"/>
            <a:ext cx="2825337" cy="907479"/>
          </a:xfrm>
        </p:spPr>
        <p:txBody>
          <a:bodyPr anchor="b">
            <a:noAutofit/>
          </a:bodyPr>
          <a:lstStyle>
            <a:lvl1pPr marL="0" indent="0">
              <a:buNone/>
              <a:defRPr sz="2032" b="0">
                <a:solidFill>
                  <a:schemeClr val="accent1"/>
                </a:solidFill>
              </a:defRPr>
            </a:lvl1pPr>
            <a:lvl2pPr marL="387020" indent="0">
              <a:buNone/>
              <a:defRPr sz="1693" b="1"/>
            </a:lvl2pPr>
            <a:lvl3pPr marL="774040" indent="0">
              <a:buNone/>
              <a:defRPr sz="1524" b="1"/>
            </a:lvl3pPr>
            <a:lvl4pPr marL="1161059" indent="0">
              <a:buNone/>
              <a:defRPr sz="1354" b="1"/>
            </a:lvl4pPr>
            <a:lvl5pPr marL="1548079" indent="0">
              <a:buNone/>
              <a:defRPr sz="1354" b="1"/>
            </a:lvl5pPr>
            <a:lvl6pPr marL="1935099" indent="0">
              <a:buNone/>
              <a:defRPr sz="1354" b="1"/>
            </a:lvl6pPr>
            <a:lvl7pPr marL="2322119" indent="0">
              <a:buNone/>
              <a:defRPr sz="1354" b="1"/>
            </a:lvl7pPr>
            <a:lvl8pPr marL="2709139" indent="0">
              <a:buNone/>
              <a:defRPr sz="1354" b="1"/>
            </a:lvl8pPr>
            <a:lvl9pPr marL="3096158" indent="0">
              <a:buNone/>
              <a:defRPr sz="135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6252" y="5107389"/>
            <a:ext cx="2825337" cy="4262306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29440" y="4186574"/>
            <a:ext cx="2825337" cy="907479"/>
          </a:xfrm>
        </p:spPr>
        <p:txBody>
          <a:bodyPr anchor="b">
            <a:noAutofit/>
          </a:bodyPr>
          <a:lstStyle>
            <a:lvl1pPr marL="0" indent="0">
              <a:buNone/>
              <a:defRPr sz="2032" b="0">
                <a:solidFill>
                  <a:schemeClr val="accent1"/>
                </a:solidFill>
              </a:defRPr>
            </a:lvl1pPr>
            <a:lvl2pPr marL="387020" indent="0">
              <a:buNone/>
              <a:defRPr sz="1693" b="1"/>
            </a:lvl2pPr>
            <a:lvl3pPr marL="774040" indent="0">
              <a:buNone/>
              <a:defRPr sz="1524" b="1"/>
            </a:lvl3pPr>
            <a:lvl4pPr marL="1161059" indent="0">
              <a:buNone/>
              <a:defRPr sz="1354" b="1"/>
            </a:lvl4pPr>
            <a:lvl5pPr marL="1548079" indent="0">
              <a:buNone/>
              <a:defRPr sz="1354" b="1"/>
            </a:lvl5pPr>
            <a:lvl6pPr marL="1935099" indent="0">
              <a:buNone/>
              <a:defRPr sz="1354" b="1"/>
            </a:lvl6pPr>
            <a:lvl7pPr marL="2322119" indent="0">
              <a:buNone/>
              <a:defRPr sz="1354" b="1"/>
            </a:lvl7pPr>
            <a:lvl8pPr marL="2709139" indent="0">
              <a:buNone/>
              <a:defRPr sz="1354" b="1"/>
            </a:lvl8pPr>
            <a:lvl9pPr marL="3096158" indent="0">
              <a:buNone/>
              <a:defRPr sz="135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29440" y="5107389"/>
            <a:ext cx="2825337" cy="4262306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41" name="Straight Connector 40"/>
          <p:cNvCxnSpPr/>
          <p:nvPr/>
        </p:nvCxnSpPr>
        <p:spPr>
          <a:xfrm>
            <a:off x="1082257" y="3708060"/>
            <a:ext cx="558330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055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49" y="1441445"/>
            <a:ext cx="5755318" cy="205328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82257" y="3708060"/>
            <a:ext cx="558330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1538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2762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49" y="2186620"/>
            <a:ext cx="2147470" cy="2159953"/>
          </a:xfrm>
        </p:spPr>
        <p:txBody>
          <a:bodyPr anchor="b">
            <a:normAutofit/>
          </a:bodyPr>
          <a:lstStyle>
            <a:lvl1pPr algn="ctr">
              <a:defRPr sz="2032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747" y="1546632"/>
            <a:ext cx="3263821" cy="77065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6249" y="4773226"/>
            <a:ext cx="2147470" cy="3839922"/>
          </a:xfrm>
        </p:spPr>
        <p:txBody>
          <a:bodyPr anchor="t">
            <a:normAutofit/>
          </a:bodyPr>
          <a:lstStyle>
            <a:lvl1pPr marL="0" indent="0" algn="ctr">
              <a:buNone/>
              <a:defRPr sz="1354"/>
            </a:lvl1pPr>
            <a:lvl2pPr marL="387020" indent="0">
              <a:buNone/>
              <a:defRPr sz="1016"/>
            </a:lvl2pPr>
            <a:lvl3pPr marL="774040" indent="0">
              <a:buNone/>
              <a:defRPr sz="847"/>
            </a:lvl3pPr>
            <a:lvl4pPr marL="1161059" indent="0">
              <a:buNone/>
              <a:defRPr sz="762"/>
            </a:lvl4pPr>
            <a:lvl5pPr marL="1548079" indent="0">
              <a:buNone/>
              <a:defRPr sz="762"/>
            </a:lvl5pPr>
            <a:lvl6pPr marL="1935099" indent="0">
              <a:buNone/>
              <a:defRPr sz="762"/>
            </a:lvl6pPr>
            <a:lvl7pPr marL="2322119" indent="0">
              <a:buNone/>
              <a:defRPr sz="762"/>
            </a:lvl7pPr>
            <a:lvl8pPr marL="2709139" indent="0">
              <a:buNone/>
              <a:defRPr sz="762"/>
            </a:lvl8pPr>
            <a:lvl9pPr marL="3096158" indent="0">
              <a:buNone/>
              <a:defRPr sz="76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082257" y="4586565"/>
            <a:ext cx="197545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968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49" y="2966599"/>
            <a:ext cx="3074760" cy="2159953"/>
          </a:xfrm>
        </p:spPr>
        <p:txBody>
          <a:bodyPr anchor="b">
            <a:normAutofit/>
          </a:bodyPr>
          <a:lstStyle>
            <a:lvl1pPr algn="ctr">
              <a:defRPr sz="2032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87612" y="1626631"/>
            <a:ext cx="2479872" cy="7546505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54"/>
            </a:lvl1pPr>
            <a:lvl2pPr marL="387020" indent="0">
              <a:buNone/>
              <a:defRPr sz="1354"/>
            </a:lvl2pPr>
            <a:lvl3pPr marL="774040" indent="0">
              <a:buNone/>
              <a:defRPr sz="1354"/>
            </a:lvl3pPr>
            <a:lvl4pPr marL="1161059" indent="0">
              <a:buNone/>
              <a:defRPr sz="1354"/>
            </a:lvl4pPr>
            <a:lvl5pPr marL="1548079" indent="0">
              <a:buNone/>
              <a:defRPr sz="1354"/>
            </a:lvl5pPr>
            <a:lvl6pPr marL="1935099" indent="0">
              <a:buNone/>
              <a:defRPr sz="1354"/>
            </a:lvl6pPr>
            <a:lvl7pPr marL="2322119" indent="0">
              <a:buNone/>
              <a:defRPr sz="1354"/>
            </a:lvl7pPr>
            <a:lvl8pPr marL="2709139" indent="0">
              <a:buNone/>
              <a:defRPr sz="1354"/>
            </a:lvl8pPr>
            <a:lvl9pPr marL="3096158" indent="0">
              <a:buNone/>
              <a:defRPr sz="1354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6249" y="5126552"/>
            <a:ext cx="3074759" cy="2879937"/>
          </a:xfrm>
        </p:spPr>
        <p:txBody>
          <a:bodyPr anchor="t">
            <a:normAutofit/>
          </a:bodyPr>
          <a:lstStyle>
            <a:lvl1pPr marL="0" indent="0" algn="ctr">
              <a:buNone/>
              <a:defRPr sz="1354"/>
            </a:lvl1pPr>
            <a:lvl2pPr marL="387020" indent="0">
              <a:buNone/>
              <a:defRPr sz="1016"/>
            </a:lvl2pPr>
            <a:lvl3pPr marL="774040" indent="0">
              <a:buNone/>
              <a:defRPr sz="847"/>
            </a:lvl3pPr>
            <a:lvl4pPr marL="1161059" indent="0">
              <a:buNone/>
              <a:defRPr sz="762"/>
            </a:lvl4pPr>
            <a:lvl5pPr marL="1548079" indent="0">
              <a:buNone/>
              <a:defRPr sz="762"/>
            </a:lvl5pPr>
            <a:lvl6pPr marL="1935099" indent="0">
              <a:buNone/>
              <a:defRPr sz="762"/>
            </a:lvl6pPr>
            <a:lvl7pPr marL="2322119" indent="0">
              <a:buNone/>
              <a:defRPr sz="762"/>
            </a:lvl7pPr>
            <a:lvl8pPr marL="2709139" indent="0">
              <a:buNone/>
              <a:defRPr sz="762"/>
            </a:lvl8pPr>
            <a:lvl9pPr marL="3096158" indent="0">
              <a:buNone/>
              <a:defRPr sz="76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278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7747818" cy="10799763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6250" y="1441445"/>
            <a:ext cx="5755317" cy="205328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6249" y="3921387"/>
            <a:ext cx="5755319" cy="54250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81098" y="9386460"/>
            <a:ext cx="972053" cy="4399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47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6250" y="9386460"/>
            <a:ext cx="4321242" cy="4399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47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16758" y="9386460"/>
            <a:ext cx="334810" cy="4399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47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5167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  <p:sldLayoutId id="2147483799" r:id="rId16"/>
    <p:sldLayoutId id="2147483800" r:id="rId17"/>
  </p:sldLayoutIdLst>
  <p:txStyles>
    <p:titleStyle>
      <a:lvl1pPr algn="ctr" defTabSz="387020" rtl="0" eaLnBrk="1" latinLnBrk="0" hangingPunct="1">
        <a:spcBef>
          <a:spcPct val="0"/>
        </a:spcBef>
        <a:buNone/>
        <a:defRPr sz="3386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41887" indent="-241887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2032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628907" indent="-241887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69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015927" indent="-241887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524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306192" indent="-145132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354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1693212" indent="-145132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185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128609" indent="-193510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185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515629" indent="-193510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185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2902649" indent="-193510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185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289668" indent="-193510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185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1pPr>
      <a:lvl2pPr marL="387020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2pPr>
      <a:lvl3pPr marL="774040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3pPr>
      <a:lvl4pPr marL="1161059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4pPr>
      <a:lvl5pPr marL="1548079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5pPr>
      <a:lvl6pPr marL="1935099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6pPr>
      <a:lvl7pPr marL="2322119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7pPr>
      <a:lvl8pPr marL="2709139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8pPr>
      <a:lvl9pPr marL="3096158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th/vectors/%E0%B9%80%E0%B8%9B%E0%B8%95%E0%B8%AD%E0%B8%87-boccia-%E0%B8%A5%E0%B8%B9%E0%B8%81-%E0%B9%80%E0%B8%81%E0%B8%A1-%E0%B8%81%E0%B8%B2%E0%B8%A3%E0%B9%80%E0%B8%A5%E0%B9%88%E0%B8%99-155945/" TargetMode="External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hyperlink" Target="https://svgsilh.com/fr/9e9e9e/image/1131830.html" TargetMode="Externa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627C122-22C1-E45E-AD20-BAD55C8CF366}"/>
              </a:ext>
            </a:extLst>
          </p:cNvPr>
          <p:cNvSpPr txBox="1"/>
          <p:nvPr/>
        </p:nvSpPr>
        <p:spPr>
          <a:xfrm>
            <a:off x="9906354" y="8753800"/>
            <a:ext cx="6976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Algerian" panose="04020705040A02060702" pitchFamily="82" charset="0"/>
              </a:rPr>
              <a:t>          </a:t>
            </a:r>
            <a:endParaRPr lang="fr-FR" sz="16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7B5C012-F233-1CC7-689C-F2FD249A5AC6}"/>
              </a:ext>
            </a:extLst>
          </p:cNvPr>
          <p:cNvSpPr txBox="1"/>
          <p:nvPr/>
        </p:nvSpPr>
        <p:spPr>
          <a:xfrm>
            <a:off x="8741489" y="3859939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Algerian" panose="04020705040A02060702" pitchFamily="82" charset="0"/>
              </a:rPr>
              <a:t>     </a:t>
            </a:r>
            <a:endParaRPr lang="fr-FR" sz="14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BC0C6091-9B4B-2EED-1981-9A1A4C10B4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210" y="1781450"/>
            <a:ext cx="1729469" cy="1095330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9AED02C4-A535-36D9-AEB3-988C6370D281}"/>
              </a:ext>
            </a:extLst>
          </p:cNvPr>
          <p:cNvSpPr txBox="1"/>
          <p:nvPr/>
        </p:nvSpPr>
        <p:spPr>
          <a:xfrm>
            <a:off x="8518351" y="3408165"/>
            <a:ext cx="2231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Algerian" panose="04020705040A02060702" pitchFamily="82" charset="0"/>
              </a:rPr>
              <a:t> </a:t>
            </a:r>
            <a:endParaRPr lang="fr-FR" sz="14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CE99784-6322-76F8-10F5-288AD390CE0E}"/>
              </a:ext>
            </a:extLst>
          </p:cNvPr>
          <p:cNvSpPr txBox="1"/>
          <p:nvPr/>
        </p:nvSpPr>
        <p:spPr>
          <a:xfrm>
            <a:off x="9666868" y="6561586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Algerian" panose="04020705040A02060702" pitchFamily="82" charset="0"/>
              </a:rPr>
              <a:t>    </a:t>
            </a:r>
            <a:endParaRPr lang="fr-FR" sz="14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EB6CF46-6679-3413-E707-B2489092E872}"/>
              </a:ext>
            </a:extLst>
          </p:cNvPr>
          <p:cNvSpPr/>
          <p:nvPr/>
        </p:nvSpPr>
        <p:spPr>
          <a:xfrm>
            <a:off x="1773979" y="931722"/>
            <a:ext cx="4145026" cy="44151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Membres élus Alcoolémie </a:t>
            </a:r>
          </a:p>
        </p:txBody>
      </p: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360364-0791-74D6-D0DF-701479A2A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72638" y="6122574"/>
            <a:ext cx="6147708" cy="3040532"/>
          </a:xfrm>
          <a:prstGeom prst="rect">
            <a:avLst/>
          </a:prstGeom>
        </p:spPr>
      </p:pic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C1CC9DF-A44D-5989-9DD8-8ED2906ED0C6}"/>
              </a:ext>
            </a:extLst>
          </p:cNvPr>
          <p:cNvCxnSpPr/>
          <p:nvPr/>
        </p:nvCxnSpPr>
        <p:spPr>
          <a:xfrm>
            <a:off x="5919005" y="1373237"/>
            <a:ext cx="1315513" cy="0"/>
          </a:xfrm>
          <a:prstGeom prst="line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27102175-3D87-D57B-08BC-F103147087C3}"/>
              </a:ext>
            </a:extLst>
          </p:cNvPr>
          <p:cNvCxnSpPr>
            <a:cxnSpLocks/>
          </p:cNvCxnSpPr>
          <p:nvPr/>
        </p:nvCxnSpPr>
        <p:spPr>
          <a:xfrm>
            <a:off x="531217" y="1373237"/>
            <a:ext cx="1242762" cy="0"/>
          </a:xfrm>
          <a:prstGeom prst="line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 22">
            <a:extLst>
              <a:ext uri="{FF2B5EF4-FFF2-40B4-BE49-F238E27FC236}">
                <a16:creationId xmlns:a16="http://schemas.microsoft.com/office/drawing/2014/main" id="{5EE05352-7BB1-5207-5DD9-080E0434CA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32" y="1419515"/>
            <a:ext cx="1076475" cy="1409897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D6C2C50-1BF7-4BA7-BB7D-75FA7C47E0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5690095" y="1701839"/>
            <a:ext cx="1491776" cy="816980"/>
          </a:xfrm>
          <a:prstGeom prst="rect">
            <a:avLst/>
          </a:prstGeom>
        </p:spPr>
      </p:pic>
      <p:pic>
        <p:nvPicPr>
          <p:cNvPr id="12" name="Graphique 11">
            <a:extLst>
              <a:ext uri="{FF2B5EF4-FFF2-40B4-BE49-F238E27FC236}">
                <a16:creationId xmlns:a16="http://schemas.microsoft.com/office/drawing/2014/main" id="{2077C0D2-F07F-6A05-C204-F4E07DFB18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rot="10800000">
            <a:off x="772638" y="5701474"/>
            <a:ext cx="6147708" cy="304053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F101561-1039-79B6-EDCF-A8F47E2C3611}"/>
              </a:ext>
            </a:extLst>
          </p:cNvPr>
          <p:cNvSpPr txBox="1"/>
          <p:nvPr/>
        </p:nvSpPr>
        <p:spPr>
          <a:xfrm>
            <a:off x="1351088" y="3859939"/>
            <a:ext cx="53952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A compter du 01 janvier 2026, tous les élus du comité </a:t>
            </a:r>
          </a:p>
          <a:p>
            <a:r>
              <a:rPr lang="fr-FR" b="1" dirty="0"/>
              <a:t>seront habilités à procéder aux contrôles alcoolémie.</a:t>
            </a:r>
          </a:p>
          <a:p>
            <a:endParaRPr lang="fr-FR" b="1" dirty="0"/>
          </a:p>
          <a:p>
            <a:r>
              <a:rPr lang="fr-FR" b="1" u="sng" dirty="0"/>
              <a:t>Le comité</a:t>
            </a:r>
          </a:p>
        </p:txBody>
      </p:sp>
    </p:spTree>
    <p:extLst>
      <p:ext uri="{BB962C8B-B14F-4D97-AF65-F5344CB8AC3E}">
        <p14:creationId xmlns:p14="http://schemas.microsoft.com/office/powerpoint/2010/main" val="30994063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TM02900743[[fn=Organique]]</Template>
  <TotalTime>333</TotalTime>
  <Words>29</Words>
  <Application>Microsoft Office PowerPoint</Application>
  <PresentationFormat>Personnalisé</PresentationFormat>
  <Paragraphs>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Algerian</vt:lpstr>
      <vt:lpstr>Arial</vt:lpstr>
      <vt:lpstr>Garamond</vt:lpstr>
      <vt:lpstr>Organique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laurent langlois</dc:creator>
  <cp:lastModifiedBy>laurent langlois</cp:lastModifiedBy>
  <cp:revision>23</cp:revision>
  <dcterms:created xsi:type="dcterms:W3CDTF">2026-02-04T06:42:41Z</dcterms:created>
  <dcterms:modified xsi:type="dcterms:W3CDTF">2026-02-24T16:51:18Z</dcterms:modified>
</cp:coreProperties>
</file>