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vectors/%E0%B9%80%E0%B8%9B%E0%B8%95%E0%B8%AD%E0%B8%87-boccia-%E0%B8%A5%E0%B8%B9%E0%B8%81-%E0%B9%80%E0%B8%81%E0%B8%A1-%E0%B8%81%E0%B8%B2%E0%B8%A3%E0%B9%80%E0%B8%A5%E0%B9%88%E0%B8%99-155945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vgsilh.com/fr/9e9e9e/image/1131830.html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10" y="1781450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1773979" y="931722"/>
            <a:ext cx="4145026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Membres élus Alcoolémie 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638" y="6122574"/>
            <a:ext cx="6147708" cy="3040532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C1CC9DF-A44D-5989-9DD8-8ED2906ED0C6}"/>
              </a:ext>
            </a:extLst>
          </p:cNvPr>
          <p:cNvCxnSpPr/>
          <p:nvPr/>
        </p:nvCxnSpPr>
        <p:spPr>
          <a:xfrm>
            <a:off x="5919005" y="1373237"/>
            <a:ext cx="1315513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7102175-3D87-D57B-08BC-F103147087C3}"/>
              </a:ext>
            </a:extLst>
          </p:cNvPr>
          <p:cNvCxnSpPr>
            <a:cxnSpLocks/>
          </p:cNvCxnSpPr>
          <p:nvPr/>
        </p:nvCxnSpPr>
        <p:spPr>
          <a:xfrm>
            <a:off x="531217" y="1373237"/>
            <a:ext cx="1242762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5EE05352-7BB1-5207-5DD9-080E0434C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2" y="1419515"/>
            <a:ext cx="1076475" cy="14098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D6C2C50-1BF7-4BA7-BB7D-75FA7C47E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90095" y="1701839"/>
            <a:ext cx="1491776" cy="8169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2077C0D2-F07F-6A05-C204-F4E07DFB1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>
            <a:off x="772638" y="5701474"/>
            <a:ext cx="6147708" cy="30405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101561-1039-79B6-EDCF-A8F47E2C3611}"/>
              </a:ext>
            </a:extLst>
          </p:cNvPr>
          <p:cNvSpPr txBox="1"/>
          <p:nvPr/>
        </p:nvSpPr>
        <p:spPr>
          <a:xfrm>
            <a:off x="1351088" y="3859939"/>
            <a:ext cx="5395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compter du 01 janvier 2026, tous les élus du comité </a:t>
            </a:r>
          </a:p>
          <a:p>
            <a:r>
              <a:rPr lang="fr-FR" b="1" dirty="0"/>
              <a:t>seront habilités à procéder aux contrôles alcoolémie.</a:t>
            </a:r>
          </a:p>
          <a:p>
            <a:endParaRPr lang="fr-FR" b="1" dirty="0"/>
          </a:p>
          <a:p>
            <a:r>
              <a:rPr lang="fr-FR" b="1" u="sng" dirty="0"/>
              <a:t>Le comité</a:t>
            </a:r>
          </a:p>
        </p:txBody>
      </p:sp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333</TotalTime>
  <Words>29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23</cp:revision>
  <dcterms:created xsi:type="dcterms:W3CDTF">2026-02-04T06:42:41Z</dcterms:created>
  <dcterms:modified xsi:type="dcterms:W3CDTF">2026-02-24T16:51:18Z</dcterms:modified>
</cp:coreProperties>
</file>