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</p:sldIdLst>
  <p:sldSz cx="7740650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231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7741223" cy="10799763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6970" y="2853266"/>
            <a:ext cx="4494103" cy="2386614"/>
          </a:xfrm>
        </p:spPr>
        <p:txBody>
          <a:bodyPr anchor="b">
            <a:noAutofit/>
          </a:bodyPr>
          <a:lstStyle>
            <a:lvl1pPr algn="ctr">
              <a:defRPr sz="4063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6970" y="5666533"/>
            <a:ext cx="4494103" cy="2169482"/>
          </a:xfrm>
        </p:spPr>
        <p:txBody>
          <a:bodyPr anchor="t">
            <a:normAutofit/>
          </a:bodyPr>
          <a:lstStyle>
            <a:lvl1pPr marL="0" indent="0" algn="ctr">
              <a:buNone/>
              <a:defRPr sz="1693">
                <a:solidFill>
                  <a:schemeClr val="tx1"/>
                </a:solidFill>
              </a:defRPr>
            </a:lvl1pPr>
            <a:lvl2pPr marL="387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4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8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35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22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96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34544" y="7959829"/>
            <a:ext cx="569947" cy="439990"/>
          </a:xfrm>
        </p:spPr>
        <p:txBody>
          <a:bodyPr/>
          <a:lstStyle/>
          <a:p>
            <a:fld id="{A0AA716B-25EA-4DD5-9B0B-E97897F4495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6970" y="7959829"/>
            <a:ext cx="3441017" cy="43999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71049" y="7959829"/>
            <a:ext cx="350025" cy="439990"/>
          </a:xfrm>
        </p:spPr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09838" y="5466540"/>
            <a:ext cx="432836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88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50" y="7583164"/>
            <a:ext cx="5755317" cy="892481"/>
          </a:xfrm>
        </p:spPr>
        <p:txBody>
          <a:bodyPr anchor="b">
            <a:normAutofit/>
          </a:bodyPr>
          <a:lstStyle>
            <a:lvl1pPr algn="ctr">
              <a:defRPr sz="2032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758" y="1626631"/>
            <a:ext cx="6003136" cy="529322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54"/>
            </a:lvl1pPr>
            <a:lvl2pPr marL="387020" indent="0">
              <a:buNone/>
              <a:defRPr sz="1354"/>
            </a:lvl2pPr>
            <a:lvl3pPr marL="774040" indent="0">
              <a:buNone/>
              <a:defRPr sz="1354"/>
            </a:lvl3pPr>
            <a:lvl4pPr marL="1161059" indent="0">
              <a:buNone/>
              <a:defRPr sz="1354"/>
            </a:lvl4pPr>
            <a:lvl5pPr marL="1548079" indent="0">
              <a:buNone/>
              <a:defRPr sz="1354"/>
            </a:lvl5pPr>
            <a:lvl6pPr marL="1935099" indent="0">
              <a:buNone/>
              <a:defRPr sz="1354"/>
            </a:lvl6pPr>
            <a:lvl7pPr marL="2322119" indent="0">
              <a:buNone/>
              <a:defRPr sz="1354"/>
            </a:lvl7pPr>
            <a:lvl8pPr marL="2709139" indent="0">
              <a:buNone/>
              <a:defRPr sz="1354"/>
            </a:lvl8pPr>
            <a:lvl9pPr marL="3096158" indent="0">
              <a:buNone/>
              <a:defRPr sz="135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6250" y="8475646"/>
            <a:ext cx="5755317" cy="777482"/>
          </a:xfrm>
        </p:spPr>
        <p:txBody>
          <a:bodyPr anchor="t">
            <a:normAutofit/>
          </a:bodyPr>
          <a:lstStyle>
            <a:lvl1pPr marL="0" indent="0" algn="ctr">
              <a:buNone/>
              <a:defRPr sz="1354"/>
            </a:lvl1pPr>
            <a:lvl2pPr marL="387020" indent="0">
              <a:buNone/>
              <a:defRPr sz="1016"/>
            </a:lvl2pPr>
            <a:lvl3pPr marL="774040" indent="0">
              <a:buNone/>
              <a:defRPr sz="847"/>
            </a:lvl3pPr>
            <a:lvl4pPr marL="1161059" indent="0">
              <a:buNone/>
              <a:defRPr sz="762"/>
            </a:lvl4pPr>
            <a:lvl5pPr marL="1548079" indent="0">
              <a:buNone/>
              <a:defRPr sz="762"/>
            </a:lvl5pPr>
            <a:lvl6pPr marL="1935099" indent="0">
              <a:buNone/>
              <a:defRPr sz="762"/>
            </a:lvl6pPr>
            <a:lvl7pPr marL="2322119" indent="0">
              <a:buNone/>
              <a:defRPr sz="762"/>
            </a:lvl7pPr>
            <a:lvl8pPr marL="2709139" indent="0">
              <a:buNone/>
              <a:defRPr sz="762"/>
            </a:lvl8pPr>
            <a:lvl9pPr marL="3096158" indent="0">
              <a:buNone/>
              <a:defRPr sz="76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63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50" y="1428115"/>
            <a:ext cx="5755317" cy="4878413"/>
          </a:xfrm>
        </p:spPr>
        <p:txBody>
          <a:bodyPr anchor="ctr">
            <a:normAutofit/>
          </a:bodyPr>
          <a:lstStyle>
            <a:lvl1pPr algn="ctr">
              <a:defRPr sz="270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49" y="6733184"/>
            <a:ext cx="5755319" cy="251994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93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82257" y="6519855"/>
            <a:ext cx="559252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960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550" y="1546630"/>
            <a:ext cx="5417989" cy="3733254"/>
          </a:xfrm>
        </p:spPr>
        <p:txBody>
          <a:bodyPr anchor="ctr">
            <a:normAutofit/>
          </a:bodyPr>
          <a:lstStyle>
            <a:lvl1pPr algn="ctr">
              <a:defRPr sz="2709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54614" y="5279883"/>
            <a:ext cx="4988417" cy="1026644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24"/>
            </a:lvl1pPr>
            <a:lvl2pPr marL="387020" indent="0">
              <a:buFontTx/>
              <a:buNone/>
              <a:defRPr/>
            </a:lvl2pPr>
            <a:lvl3pPr marL="774040" indent="0">
              <a:buFontTx/>
              <a:buNone/>
              <a:defRPr/>
            </a:lvl3pPr>
            <a:lvl4pPr marL="1161059" indent="0">
              <a:buFontTx/>
              <a:buNone/>
              <a:defRPr/>
            </a:lvl4pPr>
            <a:lvl5pPr marL="1548079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47" y="6839851"/>
            <a:ext cx="5755321" cy="241328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93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719523" y="1425736"/>
            <a:ext cx="387133" cy="920887"/>
          </a:xfrm>
          <a:prstGeom prst="rect">
            <a:avLst/>
          </a:prstGeom>
        </p:spPr>
        <p:txBody>
          <a:bodyPr vert="horz" lIns="77407" tIns="38703" rIns="77407" bIns="38703" rtlCol="0" anchor="ctr">
            <a:noAutofit/>
          </a:bodyPr>
          <a:lstStyle/>
          <a:p>
            <a:pPr lvl="0"/>
            <a:r>
              <a:rPr lang="en-US" sz="609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61973" y="4453241"/>
            <a:ext cx="387133" cy="920887"/>
          </a:xfrm>
          <a:prstGeom prst="rect">
            <a:avLst/>
          </a:prstGeom>
        </p:spPr>
        <p:txBody>
          <a:bodyPr vert="horz" lIns="77407" tIns="38703" rIns="77407" bIns="38703" rtlCol="0" anchor="ctr">
            <a:noAutofit/>
          </a:bodyPr>
          <a:lstStyle/>
          <a:p>
            <a:pPr lvl="0" algn="r"/>
            <a:r>
              <a:rPr lang="en-US" sz="609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82257" y="6519855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28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52" y="5210249"/>
            <a:ext cx="5755312" cy="2313020"/>
          </a:xfrm>
        </p:spPr>
        <p:txBody>
          <a:bodyPr anchor="b">
            <a:normAutofit/>
          </a:bodyPr>
          <a:lstStyle>
            <a:lvl1pPr algn="l">
              <a:defRPr sz="270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51" y="7523269"/>
            <a:ext cx="5755314" cy="1354931"/>
          </a:xfrm>
        </p:spPr>
        <p:txBody>
          <a:bodyPr anchor="t">
            <a:normAutofit/>
          </a:bodyPr>
          <a:lstStyle>
            <a:lvl1pPr marL="0" indent="0" algn="l">
              <a:buNone/>
              <a:defRPr sz="1524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079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110" y="1546631"/>
            <a:ext cx="5354430" cy="3533258"/>
          </a:xfrm>
        </p:spPr>
        <p:txBody>
          <a:bodyPr anchor="ctr">
            <a:normAutofit/>
          </a:bodyPr>
          <a:lstStyle>
            <a:lvl1pPr algn="ctr">
              <a:defRPr sz="2709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996251" y="5731074"/>
            <a:ext cx="5755314" cy="139676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693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49" y="7133178"/>
            <a:ext cx="5755319" cy="2119953"/>
          </a:xfrm>
        </p:spPr>
        <p:txBody>
          <a:bodyPr anchor="t">
            <a:normAutofit/>
          </a:bodyPr>
          <a:lstStyle>
            <a:lvl1pPr marL="0" indent="0" algn="l">
              <a:buNone/>
              <a:defRPr sz="1354">
                <a:solidFill>
                  <a:schemeClr val="tx1"/>
                </a:solidFill>
              </a:defRPr>
            </a:lvl1pPr>
            <a:lvl2pPr marL="38702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743303" y="1412402"/>
            <a:ext cx="387133" cy="920887"/>
          </a:xfrm>
          <a:prstGeom prst="rect">
            <a:avLst/>
          </a:prstGeom>
        </p:spPr>
        <p:txBody>
          <a:bodyPr vert="horz" lIns="77407" tIns="38703" rIns="77407" bIns="38703" rtlCol="0" anchor="ctr">
            <a:noAutofit/>
          </a:bodyPr>
          <a:lstStyle/>
          <a:p>
            <a:pPr lvl="0"/>
            <a:r>
              <a:rPr lang="en-US" sz="677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5765" y="4106568"/>
            <a:ext cx="387133" cy="920887"/>
          </a:xfrm>
          <a:prstGeom prst="rect">
            <a:avLst/>
          </a:prstGeom>
        </p:spPr>
        <p:txBody>
          <a:bodyPr vert="horz" lIns="77407" tIns="38703" rIns="77407" bIns="38703" rtlCol="0" anchor="ctr">
            <a:noAutofit/>
          </a:bodyPr>
          <a:lstStyle/>
          <a:p>
            <a:pPr lvl="0" algn="r"/>
            <a:r>
              <a:rPr lang="en-US" sz="6772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82257" y="5399882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575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49" y="1546630"/>
            <a:ext cx="5755317" cy="361325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709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96251" y="5615877"/>
            <a:ext cx="5755314" cy="142556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693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50" y="7039846"/>
            <a:ext cx="5755317" cy="2213285"/>
          </a:xfrm>
        </p:spPr>
        <p:txBody>
          <a:bodyPr anchor="t">
            <a:normAutofit/>
          </a:bodyPr>
          <a:lstStyle>
            <a:lvl1pPr marL="0" indent="0" algn="l">
              <a:buNone/>
              <a:defRPr sz="1354">
                <a:solidFill>
                  <a:schemeClr val="tx1"/>
                </a:solidFill>
              </a:defRPr>
            </a:lvl1pPr>
            <a:lvl2pPr marL="38702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82260" y="5399882"/>
            <a:ext cx="559251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603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6249" y="3921387"/>
            <a:ext cx="5755319" cy="5331746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82257" y="3708060"/>
            <a:ext cx="55925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888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81095" y="1428116"/>
            <a:ext cx="1370469" cy="78250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6251" y="1428116"/>
            <a:ext cx="4161115" cy="782501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5286999" y="1428116"/>
            <a:ext cx="0" cy="7825014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86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82256" y="3710564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53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256" y="2584846"/>
            <a:ext cx="5583303" cy="2870038"/>
          </a:xfrm>
        </p:spPr>
        <p:txBody>
          <a:bodyPr anchor="b">
            <a:normAutofit/>
          </a:bodyPr>
          <a:lstStyle>
            <a:lvl1pPr algn="ctr">
              <a:defRPr sz="3386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256" y="5881540"/>
            <a:ext cx="5583303" cy="1716521"/>
          </a:xfrm>
        </p:spPr>
        <p:txBody>
          <a:bodyPr anchor="t">
            <a:normAutofit/>
          </a:bodyPr>
          <a:lstStyle>
            <a:lvl1pPr marL="0" indent="0" algn="ctr">
              <a:buNone/>
              <a:defRPr sz="2032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2257" y="5668209"/>
            <a:ext cx="558330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7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82256" y="3710564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50" y="1441445"/>
            <a:ext cx="5755317" cy="205328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6250" y="3916714"/>
            <a:ext cx="2825337" cy="5428681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2250" y="3916714"/>
            <a:ext cx="2825337" cy="5428681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101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52" y="4186574"/>
            <a:ext cx="2825337" cy="907479"/>
          </a:xfrm>
        </p:spPr>
        <p:txBody>
          <a:bodyPr anchor="b">
            <a:noAutofit/>
          </a:bodyPr>
          <a:lstStyle>
            <a:lvl1pPr marL="0" indent="0">
              <a:buNone/>
              <a:defRPr sz="2032" b="0">
                <a:solidFill>
                  <a:schemeClr val="accent1"/>
                </a:solidFill>
              </a:defRPr>
            </a:lvl1pPr>
            <a:lvl2pPr marL="387020" indent="0">
              <a:buNone/>
              <a:defRPr sz="1693" b="1"/>
            </a:lvl2pPr>
            <a:lvl3pPr marL="774040" indent="0">
              <a:buNone/>
              <a:defRPr sz="1524" b="1"/>
            </a:lvl3pPr>
            <a:lvl4pPr marL="1161059" indent="0">
              <a:buNone/>
              <a:defRPr sz="1354" b="1"/>
            </a:lvl4pPr>
            <a:lvl5pPr marL="1548079" indent="0">
              <a:buNone/>
              <a:defRPr sz="1354" b="1"/>
            </a:lvl5pPr>
            <a:lvl6pPr marL="1935099" indent="0">
              <a:buNone/>
              <a:defRPr sz="1354" b="1"/>
            </a:lvl6pPr>
            <a:lvl7pPr marL="2322119" indent="0">
              <a:buNone/>
              <a:defRPr sz="1354" b="1"/>
            </a:lvl7pPr>
            <a:lvl8pPr marL="2709139" indent="0">
              <a:buNone/>
              <a:defRPr sz="1354" b="1"/>
            </a:lvl8pPr>
            <a:lvl9pPr marL="3096158" indent="0">
              <a:buNone/>
              <a:defRPr sz="135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6252" y="5107389"/>
            <a:ext cx="2825337" cy="426230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29440" y="4186574"/>
            <a:ext cx="2825337" cy="907479"/>
          </a:xfrm>
        </p:spPr>
        <p:txBody>
          <a:bodyPr anchor="b">
            <a:noAutofit/>
          </a:bodyPr>
          <a:lstStyle>
            <a:lvl1pPr marL="0" indent="0">
              <a:buNone/>
              <a:defRPr sz="2032" b="0">
                <a:solidFill>
                  <a:schemeClr val="accent1"/>
                </a:solidFill>
              </a:defRPr>
            </a:lvl1pPr>
            <a:lvl2pPr marL="387020" indent="0">
              <a:buNone/>
              <a:defRPr sz="1693" b="1"/>
            </a:lvl2pPr>
            <a:lvl3pPr marL="774040" indent="0">
              <a:buNone/>
              <a:defRPr sz="1524" b="1"/>
            </a:lvl3pPr>
            <a:lvl4pPr marL="1161059" indent="0">
              <a:buNone/>
              <a:defRPr sz="1354" b="1"/>
            </a:lvl4pPr>
            <a:lvl5pPr marL="1548079" indent="0">
              <a:buNone/>
              <a:defRPr sz="1354" b="1"/>
            </a:lvl5pPr>
            <a:lvl6pPr marL="1935099" indent="0">
              <a:buNone/>
              <a:defRPr sz="1354" b="1"/>
            </a:lvl6pPr>
            <a:lvl7pPr marL="2322119" indent="0">
              <a:buNone/>
              <a:defRPr sz="1354" b="1"/>
            </a:lvl7pPr>
            <a:lvl8pPr marL="2709139" indent="0">
              <a:buNone/>
              <a:defRPr sz="1354" b="1"/>
            </a:lvl8pPr>
            <a:lvl9pPr marL="3096158" indent="0">
              <a:buNone/>
              <a:defRPr sz="135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29440" y="5107389"/>
            <a:ext cx="2825337" cy="426230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082257" y="3708060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05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49" y="1441445"/>
            <a:ext cx="5755318" cy="205328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82257" y="3708060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53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76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49" y="2186620"/>
            <a:ext cx="2147470" cy="2159953"/>
          </a:xfrm>
        </p:spPr>
        <p:txBody>
          <a:bodyPr anchor="b">
            <a:normAutofit/>
          </a:bodyPr>
          <a:lstStyle>
            <a:lvl1pPr algn="ctr">
              <a:defRPr sz="2032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747" y="1546632"/>
            <a:ext cx="3263821" cy="77065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6249" y="4773226"/>
            <a:ext cx="2147470" cy="3839922"/>
          </a:xfrm>
        </p:spPr>
        <p:txBody>
          <a:bodyPr anchor="t">
            <a:normAutofit/>
          </a:bodyPr>
          <a:lstStyle>
            <a:lvl1pPr marL="0" indent="0" algn="ctr">
              <a:buNone/>
              <a:defRPr sz="1354"/>
            </a:lvl1pPr>
            <a:lvl2pPr marL="387020" indent="0">
              <a:buNone/>
              <a:defRPr sz="1016"/>
            </a:lvl2pPr>
            <a:lvl3pPr marL="774040" indent="0">
              <a:buNone/>
              <a:defRPr sz="847"/>
            </a:lvl3pPr>
            <a:lvl4pPr marL="1161059" indent="0">
              <a:buNone/>
              <a:defRPr sz="762"/>
            </a:lvl4pPr>
            <a:lvl5pPr marL="1548079" indent="0">
              <a:buNone/>
              <a:defRPr sz="762"/>
            </a:lvl5pPr>
            <a:lvl6pPr marL="1935099" indent="0">
              <a:buNone/>
              <a:defRPr sz="762"/>
            </a:lvl6pPr>
            <a:lvl7pPr marL="2322119" indent="0">
              <a:buNone/>
              <a:defRPr sz="762"/>
            </a:lvl7pPr>
            <a:lvl8pPr marL="2709139" indent="0">
              <a:buNone/>
              <a:defRPr sz="762"/>
            </a:lvl8pPr>
            <a:lvl9pPr marL="3096158" indent="0">
              <a:buNone/>
              <a:defRPr sz="76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82257" y="4586565"/>
            <a:ext cx="197545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96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49" y="2966599"/>
            <a:ext cx="3074760" cy="2159953"/>
          </a:xfrm>
        </p:spPr>
        <p:txBody>
          <a:bodyPr anchor="b">
            <a:normAutofit/>
          </a:bodyPr>
          <a:lstStyle>
            <a:lvl1pPr algn="ctr">
              <a:defRPr sz="2032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87612" y="1626631"/>
            <a:ext cx="2479872" cy="7546505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54"/>
            </a:lvl1pPr>
            <a:lvl2pPr marL="387020" indent="0">
              <a:buNone/>
              <a:defRPr sz="1354"/>
            </a:lvl2pPr>
            <a:lvl3pPr marL="774040" indent="0">
              <a:buNone/>
              <a:defRPr sz="1354"/>
            </a:lvl3pPr>
            <a:lvl4pPr marL="1161059" indent="0">
              <a:buNone/>
              <a:defRPr sz="1354"/>
            </a:lvl4pPr>
            <a:lvl5pPr marL="1548079" indent="0">
              <a:buNone/>
              <a:defRPr sz="1354"/>
            </a:lvl5pPr>
            <a:lvl6pPr marL="1935099" indent="0">
              <a:buNone/>
              <a:defRPr sz="1354"/>
            </a:lvl6pPr>
            <a:lvl7pPr marL="2322119" indent="0">
              <a:buNone/>
              <a:defRPr sz="1354"/>
            </a:lvl7pPr>
            <a:lvl8pPr marL="2709139" indent="0">
              <a:buNone/>
              <a:defRPr sz="1354"/>
            </a:lvl8pPr>
            <a:lvl9pPr marL="3096158" indent="0">
              <a:buNone/>
              <a:defRPr sz="135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6249" y="5126552"/>
            <a:ext cx="3074759" cy="2879937"/>
          </a:xfrm>
        </p:spPr>
        <p:txBody>
          <a:bodyPr anchor="t">
            <a:normAutofit/>
          </a:bodyPr>
          <a:lstStyle>
            <a:lvl1pPr marL="0" indent="0" algn="ctr">
              <a:buNone/>
              <a:defRPr sz="1354"/>
            </a:lvl1pPr>
            <a:lvl2pPr marL="387020" indent="0">
              <a:buNone/>
              <a:defRPr sz="1016"/>
            </a:lvl2pPr>
            <a:lvl3pPr marL="774040" indent="0">
              <a:buNone/>
              <a:defRPr sz="847"/>
            </a:lvl3pPr>
            <a:lvl4pPr marL="1161059" indent="0">
              <a:buNone/>
              <a:defRPr sz="762"/>
            </a:lvl4pPr>
            <a:lvl5pPr marL="1548079" indent="0">
              <a:buNone/>
              <a:defRPr sz="762"/>
            </a:lvl5pPr>
            <a:lvl6pPr marL="1935099" indent="0">
              <a:buNone/>
              <a:defRPr sz="762"/>
            </a:lvl6pPr>
            <a:lvl7pPr marL="2322119" indent="0">
              <a:buNone/>
              <a:defRPr sz="762"/>
            </a:lvl7pPr>
            <a:lvl8pPr marL="2709139" indent="0">
              <a:buNone/>
              <a:defRPr sz="762"/>
            </a:lvl8pPr>
            <a:lvl9pPr marL="3096158" indent="0">
              <a:buNone/>
              <a:defRPr sz="76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7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7747818" cy="10799763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6250" y="1441445"/>
            <a:ext cx="5755317" cy="20532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49" y="3921387"/>
            <a:ext cx="5755319" cy="54250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81098" y="9386460"/>
            <a:ext cx="972053" cy="439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AA716B-25EA-4DD5-9B0B-E97897F44952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6250" y="9386460"/>
            <a:ext cx="4321242" cy="439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6758" y="9386460"/>
            <a:ext cx="334810" cy="439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16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txStyles>
    <p:titleStyle>
      <a:lvl1pPr algn="ctr" defTabSz="387020" rtl="0" eaLnBrk="1" latinLnBrk="0" hangingPunct="1">
        <a:spcBef>
          <a:spcPct val="0"/>
        </a:spcBef>
        <a:buNone/>
        <a:defRPr sz="3386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41887" indent="-241887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203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628907" indent="-241887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6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015927" indent="-241887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52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306192" indent="-145132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35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693212" indent="-145132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18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128609" indent="-193510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18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515629" indent="-193510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18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902649" indent="-193510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18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289668" indent="-193510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18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7020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4040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1059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8079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5099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2119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9139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6158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th/vectors/%E0%B9%80%E0%B8%9B%E0%B8%95%E0%B8%AD%E0%B8%87-boccia-%E0%B8%A5%E0%B8%B9%E0%B8%81-%E0%B9%80%E0%B8%81%E0%B8%A1-%E0%B8%81%E0%B8%B2%E0%B8%A3%E0%B9%80%E0%B8%A5%E0%B9%88%E0%B8%99-155945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s://svgsilh.com/fr/9e9e9e/image/1131830.html" TargetMode="Externa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627C122-22C1-E45E-AD20-BAD55C8CF366}"/>
              </a:ext>
            </a:extLst>
          </p:cNvPr>
          <p:cNvSpPr txBox="1"/>
          <p:nvPr/>
        </p:nvSpPr>
        <p:spPr>
          <a:xfrm>
            <a:off x="9906354" y="8753800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Algerian" panose="04020705040A02060702" pitchFamily="82" charset="0"/>
              </a:rPr>
              <a:t>          </a:t>
            </a:r>
            <a:endParaRPr lang="fr-FR" sz="16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7B5C012-F233-1CC7-689C-F2FD249A5AC6}"/>
              </a:ext>
            </a:extLst>
          </p:cNvPr>
          <p:cNvSpPr txBox="1"/>
          <p:nvPr/>
        </p:nvSpPr>
        <p:spPr>
          <a:xfrm>
            <a:off x="8741489" y="3859939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Algerian" panose="04020705040A02060702" pitchFamily="82" charset="0"/>
              </a:rPr>
              <a:t>     </a:t>
            </a:r>
            <a:endParaRPr lang="fr-FR" sz="14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BC0C6091-9B4B-2EED-1981-9A1A4C10B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210" y="1781450"/>
            <a:ext cx="1729469" cy="1095330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9AED02C4-A535-36D9-AEB3-988C6370D281}"/>
              </a:ext>
            </a:extLst>
          </p:cNvPr>
          <p:cNvSpPr txBox="1"/>
          <p:nvPr/>
        </p:nvSpPr>
        <p:spPr>
          <a:xfrm>
            <a:off x="8518351" y="3408165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Algerian" panose="04020705040A02060702" pitchFamily="82" charset="0"/>
              </a:rPr>
              <a:t> </a:t>
            </a:r>
            <a:endParaRPr lang="fr-FR" sz="14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CE99784-6322-76F8-10F5-288AD390CE0E}"/>
              </a:ext>
            </a:extLst>
          </p:cNvPr>
          <p:cNvSpPr txBox="1"/>
          <p:nvPr/>
        </p:nvSpPr>
        <p:spPr>
          <a:xfrm>
            <a:off x="9666868" y="6561586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Algerian" panose="04020705040A02060702" pitchFamily="82" charset="0"/>
              </a:rPr>
              <a:t>    </a:t>
            </a:r>
            <a:endParaRPr lang="fr-FR" sz="14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EB6CF46-6679-3413-E707-B2489092E872}"/>
              </a:ext>
            </a:extLst>
          </p:cNvPr>
          <p:cNvSpPr/>
          <p:nvPr/>
        </p:nvSpPr>
        <p:spPr>
          <a:xfrm>
            <a:off x="1797812" y="931722"/>
            <a:ext cx="4145026" cy="44151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Organigramme Commission Discipline </a:t>
            </a:r>
          </a:p>
        </p:txBody>
      </p:sp>
      <p:pic>
        <p:nvPicPr>
          <p:cNvPr id="34" name="Graphique 33">
            <a:extLst>
              <a:ext uri="{FF2B5EF4-FFF2-40B4-BE49-F238E27FC236}">
                <a16:creationId xmlns:a16="http://schemas.microsoft.com/office/drawing/2014/main" id="{58360364-0791-74D6-D0DF-701479A2A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96471" y="7626279"/>
            <a:ext cx="6147708" cy="3040532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6B1CF41E-4D0E-C52B-F5F2-0F15DA11166B}"/>
              </a:ext>
            </a:extLst>
          </p:cNvPr>
          <p:cNvSpPr/>
          <p:nvPr/>
        </p:nvSpPr>
        <p:spPr>
          <a:xfrm>
            <a:off x="2392791" y="3101009"/>
            <a:ext cx="2716306" cy="75893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Président</a:t>
            </a:r>
          </a:p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Salvator Louis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268FD5B-1B93-6AD2-501C-01856749D89A}"/>
              </a:ext>
            </a:extLst>
          </p:cNvPr>
          <p:cNvSpPr/>
          <p:nvPr/>
        </p:nvSpPr>
        <p:spPr>
          <a:xfrm>
            <a:off x="2396488" y="4120293"/>
            <a:ext cx="2716306" cy="75893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Secrètaire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Boulle Claude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074F0DC-7B57-5A42-B3A3-F6CE83876630}"/>
              </a:ext>
            </a:extLst>
          </p:cNvPr>
          <p:cNvSpPr/>
          <p:nvPr/>
        </p:nvSpPr>
        <p:spPr>
          <a:xfrm>
            <a:off x="2488339" y="6957709"/>
            <a:ext cx="2716306" cy="75893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Dias da Silva José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4329ECC-59A8-03B3-DF38-FA6CDCB0B288}"/>
              </a:ext>
            </a:extLst>
          </p:cNvPr>
          <p:cNvSpPr/>
          <p:nvPr/>
        </p:nvSpPr>
        <p:spPr>
          <a:xfrm>
            <a:off x="2488339" y="5998747"/>
            <a:ext cx="2716306" cy="75893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Guillou Chantal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CB43B3F-A28A-AFB0-DD54-A9B166326998}"/>
              </a:ext>
            </a:extLst>
          </p:cNvPr>
          <p:cNvSpPr/>
          <p:nvPr/>
        </p:nvSpPr>
        <p:spPr>
          <a:xfrm>
            <a:off x="2044341" y="5254134"/>
            <a:ext cx="3651968" cy="44151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Membres Commission Discipline 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D60188B-4E2B-75C5-EB4B-FED2BBCFF171}"/>
              </a:ext>
            </a:extLst>
          </p:cNvPr>
          <p:cNvSpPr/>
          <p:nvPr/>
        </p:nvSpPr>
        <p:spPr>
          <a:xfrm>
            <a:off x="2512172" y="7916671"/>
            <a:ext cx="2716306" cy="75893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dirty="0">
              <a:latin typeface="Algerian" panose="04020705040A02060702" pitchFamily="82" charset="0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86EA6FA-C17C-83EE-3FDD-E5554F091C95}"/>
              </a:ext>
            </a:extLst>
          </p:cNvPr>
          <p:cNvCxnSpPr>
            <a:cxnSpLocks/>
          </p:cNvCxnSpPr>
          <p:nvPr/>
        </p:nvCxnSpPr>
        <p:spPr>
          <a:xfrm>
            <a:off x="5624592" y="5695649"/>
            <a:ext cx="1493385" cy="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3CECC0D-B796-9417-2BFD-5ACC36F75AF4}"/>
              </a:ext>
            </a:extLst>
          </p:cNvPr>
          <p:cNvCxnSpPr/>
          <p:nvPr/>
        </p:nvCxnSpPr>
        <p:spPr>
          <a:xfrm>
            <a:off x="622285" y="5695649"/>
            <a:ext cx="1520279" cy="0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C1CC9DF-A44D-5989-9DD8-8ED2906ED0C6}"/>
              </a:ext>
            </a:extLst>
          </p:cNvPr>
          <p:cNvCxnSpPr/>
          <p:nvPr/>
        </p:nvCxnSpPr>
        <p:spPr>
          <a:xfrm>
            <a:off x="5919005" y="1373237"/>
            <a:ext cx="1315513" cy="0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7102175-3D87-D57B-08BC-F103147087C3}"/>
              </a:ext>
            </a:extLst>
          </p:cNvPr>
          <p:cNvCxnSpPr>
            <a:cxnSpLocks/>
          </p:cNvCxnSpPr>
          <p:nvPr/>
        </p:nvCxnSpPr>
        <p:spPr>
          <a:xfrm>
            <a:off x="531217" y="1373237"/>
            <a:ext cx="1242762" cy="0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>
            <a:extLst>
              <a:ext uri="{FF2B5EF4-FFF2-40B4-BE49-F238E27FC236}">
                <a16:creationId xmlns:a16="http://schemas.microsoft.com/office/drawing/2014/main" id="{5EE05352-7BB1-5207-5DD9-080E0434CA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2" y="1419515"/>
            <a:ext cx="1076475" cy="1409897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5D6C2C50-1BF7-4BA7-BB7D-75FA7C47E0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690095" y="1701839"/>
            <a:ext cx="1491776" cy="81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06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TM02900743[[fn=Organique]]</Template>
  <TotalTime>322</TotalTime>
  <Words>22</Words>
  <Application>Microsoft Office PowerPoint</Application>
  <PresentationFormat>Personnalisé</PresentationFormat>
  <Paragraphs>12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Algerian</vt:lpstr>
      <vt:lpstr>Arial</vt:lpstr>
      <vt:lpstr>Garamond</vt:lpstr>
      <vt:lpstr>Organique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laurent langlois</dc:creator>
  <cp:lastModifiedBy>laurent langlois</cp:lastModifiedBy>
  <cp:revision>22</cp:revision>
  <dcterms:created xsi:type="dcterms:W3CDTF">2026-02-04T06:42:41Z</dcterms:created>
  <dcterms:modified xsi:type="dcterms:W3CDTF">2026-02-24T17:02:15Z</dcterms:modified>
</cp:coreProperties>
</file>