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1886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ubois.fr/creations/12401-nouveaux-trophees-de-petanque.html" TargetMode="External"/><Relationship Id="rId7" Type="http://schemas.openxmlformats.org/officeDocument/2006/relationships/hyperlink" Target="https://svgsilh.com/fr/9e9e9e/image/1131830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517792" y="3439388"/>
            <a:ext cx="6372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Directeur Sportif                                                    DIAS DA SILVA José    </a:t>
            </a:r>
            <a:endParaRPr 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A55115-86F1-7377-B0F4-ADB6810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4049" y="1391560"/>
            <a:ext cx="1106297" cy="105374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" y="1328964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2184056" y="921959"/>
            <a:ext cx="3309068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Organigramme Comité des Yvelines 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2114" y="8058544"/>
            <a:ext cx="6147708" cy="3040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8FB544-BBA2-71EE-B20B-FA127832EAE0}"/>
              </a:ext>
            </a:extLst>
          </p:cNvPr>
          <p:cNvSpPr/>
          <p:nvPr/>
        </p:nvSpPr>
        <p:spPr>
          <a:xfrm>
            <a:off x="2300693" y="1465092"/>
            <a:ext cx="3087906" cy="636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BUSTEAU Dominique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7175C3-3E0A-F958-18BC-02EB4B133687}"/>
              </a:ext>
            </a:extLst>
          </p:cNvPr>
          <p:cNvSpPr/>
          <p:nvPr/>
        </p:nvSpPr>
        <p:spPr>
          <a:xfrm>
            <a:off x="2294637" y="2188261"/>
            <a:ext cx="3087906" cy="636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Président délégué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SALVATOR Louis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D816FD-6697-EBD7-8FB9-D18AFB364E1E}"/>
              </a:ext>
            </a:extLst>
          </p:cNvPr>
          <p:cNvSpPr txBox="1"/>
          <p:nvPr/>
        </p:nvSpPr>
        <p:spPr>
          <a:xfrm>
            <a:off x="775700" y="3100293"/>
            <a:ext cx="568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94176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Vice Président                                                       BOULLE Claude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5A0D97-D560-9BED-145F-C3DD6B73A9D1}"/>
              </a:ext>
            </a:extLst>
          </p:cNvPr>
          <p:cNvSpPr txBox="1"/>
          <p:nvPr/>
        </p:nvSpPr>
        <p:spPr>
          <a:xfrm>
            <a:off x="775700" y="3856615"/>
            <a:ext cx="562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Secrétaire Général                                                SALVATOR Louis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79DC3-352B-6610-96A7-A3B6056D1EF5}"/>
              </a:ext>
            </a:extLst>
          </p:cNvPr>
          <p:cNvSpPr txBox="1"/>
          <p:nvPr/>
        </p:nvSpPr>
        <p:spPr>
          <a:xfrm>
            <a:off x="732114" y="4277013"/>
            <a:ext cx="559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122738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Secrétaire adjoint                                                   DURAND Patrice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E7846D-6FC5-07B6-47E9-EF4BBCCBB682}"/>
              </a:ext>
            </a:extLst>
          </p:cNvPr>
          <p:cNvSpPr txBox="1"/>
          <p:nvPr/>
        </p:nvSpPr>
        <p:spPr>
          <a:xfrm>
            <a:off x="732114" y="4701608"/>
            <a:ext cx="593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3701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Trésorier Général                                                   GOUSSARD Patrick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DC93B3-9EC5-7F03-07DB-39B98B85E008}"/>
              </a:ext>
            </a:extLst>
          </p:cNvPr>
          <p:cNvSpPr txBox="1"/>
          <p:nvPr/>
        </p:nvSpPr>
        <p:spPr>
          <a:xfrm>
            <a:off x="744264" y="5065773"/>
            <a:ext cx="6109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Trésorier adjoint                                                     COQUEREL Jean Luc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EB0E100-37A2-D052-885E-A056C77223F9}"/>
              </a:ext>
            </a:extLst>
          </p:cNvPr>
          <p:cNvSpPr txBox="1"/>
          <p:nvPr/>
        </p:nvSpPr>
        <p:spPr>
          <a:xfrm>
            <a:off x="744264" y="5387139"/>
            <a:ext cx="5891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3701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 Arbitrage                                                  GOUSSARD Patrice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9E22F78-BDB1-4AD1-9CB3-9DA129459353}"/>
              </a:ext>
            </a:extLst>
          </p:cNvPr>
          <p:cNvSpPr txBox="1"/>
          <p:nvPr/>
        </p:nvSpPr>
        <p:spPr>
          <a:xfrm>
            <a:off x="744264" y="5764627"/>
            <a:ext cx="5723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3701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Commission Jeunes                                              GUILLOU Chantal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B21EE60-1A68-5360-EB54-8F2260512038}"/>
              </a:ext>
            </a:extLst>
          </p:cNvPr>
          <p:cNvSpPr txBox="1"/>
          <p:nvPr/>
        </p:nvSpPr>
        <p:spPr>
          <a:xfrm>
            <a:off x="732114" y="6103722"/>
            <a:ext cx="560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 Habillement                                              DURAND Patrice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CF9D8B0-B240-5985-117F-9400266DB8BB}"/>
              </a:ext>
            </a:extLst>
          </p:cNvPr>
          <p:cNvSpPr txBox="1"/>
          <p:nvPr/>
        </p:nvSpPr>
        <p:spPr>
          <a:xfrm>
            <a:off x="732114" y="6455514"/>
            <a:ext cx="561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 Jeu Provençal                                          BOULLE Claude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DD083E-A10C-E3BC-0C74-8396C283F0B4}"/>
              </a:ext>
            </a:extLst>
          </p:cNvPr>
          <p:cNvSpPr txBox="1"/>
          <p:nvPr/>
        </p:nvSpPr>
        <p:spPr>
          <a:xfrm>
            <a:off x="748239" y="6756511"/>
            <a:ext cx="563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3701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Commission CDC Senior Vétéran                        DURAND Patrice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301DD92-454A-9EDB-651B-5F05DA89F4C9}"/>
              </a:ext>
            </a:extLst>
          </p:cNvPr>
          <p:cNvSpPr txBox="1"/>
          <p:nvPr/>
        </p:nvSpPr>
        <p:spPr>
          <a:xfrm>
            <a:off x="760712" y="7066660"/>
            <a:ext cx="5910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Commission CDC Féminin                                    GOUSSARD Patrice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631F02E-3F48-6282-071A-0C1F237C49A7}"/>
              </a:ext>
            </a:extLst>
          </p:cNvPr>
          <p:cNvSpPr txBox="1"/>
          <p:nvPr/>
        </p:nvSpPr>
        <p:spPr>
          <a:xfrm>
            <a:off x="760712" y="7374437"/>
            <a:ext cx="5689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 Gestion Concours                                   SALVATON Louis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76C9C19-0A82-1974-2703-6D083067338C}"/>
              </a:ext>
            </a:extLst>
          </p:cNvPr>
          <p:cNvSpPr txBox="1"/>
          <p:nvPr/>
        </p:nvSpPr>
        <p:spPr>
          <a:xfrm>
            <a:off x="748449" y="7701685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Délégués aux Vétérans                                          BOUTON Joël</a:t>
            </a: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LANGLOIS Lauren</a:t>
            </a:r>
            <a:r>
              <a:rPr lang="fr-FR" dirty="0"/>
              <a:t>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A4F62C0-51FA-46F4-E915-248760110937}"/>
              </a:ext>
            </a:extLst>
          </p:cNvPr>
          <p:cNvSpPr txBox="1"/>
          <p:nvPr/>
        </p:nvSpPr>
        <p:spPr>
          <a:xfrm>
            <a:off x="744264" y="8305931"/>
            <a:ext cx="5841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Délégués Blog  Comité                                          ALLARD Céline </a:t>
            </a:r>
          </a:p>
          <a:p>
            <a:pPr>
              <a:tabLst>
                <a:tab pos="4037013" algn="l"/>
              </a:tabLst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LANGLOIS Laurent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79F292-23B3-1ADD-86BA-BC8414CF8CC1}"/>
              </a:ext>
            </a:extLst>
          </p:cNvPr>
          <p:cNvSpPr txBox="1"/>
          <p:nvPr/>
        </p:nvSpPr>
        <p:spPr>
          <a:xfrm>
            <a:off x="732114" y="8923857"/>
            <a:ext cx="5984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Délégué aux Récompenses                                  BUSTEAU Dominique</a:t>
            </a:r>
          </a:p>
        </p:txBody>
      </p:sp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376</TotalTime>
  <Words>97</Words>
  <Application>Microsoft Office PowerPoint</Application>
  <PresentationFormat>Personnalisé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28</cp:revision>
  <dcterms:created xsi:type="dcterms:W3CDTF">2026-02-04T06:42:41Z</dcterms:created>
  <dcterms:modified xsi:type="dcterms:W3CDTF">2026-02-26T17:28:25Z</dcterms:modified>
</cp:coreProperties>
</file>