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</p:sldIdLst>
  <p:sldSz cx="7740650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76" d="100"/>
          <a:sy n="76" d="100"/>
        </p:scale>
        <p:origin x="1886" y="-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7741223" cy="10799763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6970" y="2853266"/>
            <a:ext cx="4494103" cy="2386614"/>
          </a:xfrm>
        </p:spPr>
        <p:txBody>
          <a:bodyPr anchor="b">
            <a:noAutofit/>
          </a:bodyPr>
          <a:lstStyle>
            <a:lvl1pPr algn="ctr">
              <a:defRPr sz="4063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6970" y="5666533"/>
            <a:ext cx="4494103" cy="2169482"/>
          </a:xfrm>
        </p:spPr>
        <p:txBody>
          <a:bodyPr anchor="t">
            <a:normAutofit/>
          </a:bodyPr>
          <a:lstStyle>
            <a:lvl1pPr marL="0" indent="0" algn="ctr">
              <a:buNone/>
              <a:defRPr sz="1693">
                <a:solidFill>
                  <a:schemeClr val="tx1"/>
                </a:solidFill>
              </a:defRPr>
            </a:lvl1pPr>
            <a:lvl2pPr marL="387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4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1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8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35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22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9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96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34544" y="7959829"/>
            <a:ext cx="569947" cy="439990"/>
          </a:xfrm>
        </p:spPr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6970" y="7959829"/>
            <a:ext cx="3441017" cy="43999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71049" y="7959829"/>
            <a:ext cx="350025" cy="439990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09838" y="5466540"/>
            <a:ext cx="432836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8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0" y="7583164"/>
            <a:ext cx="5755317" cy="892481"/>
          </a:xfrm>
        </p:spPr>
        <p:txBody>
          <a:bodyPr anchor="b">
            <a:normAutofit/>
          </a:bodyPr>
          <a:lstStyle>
            <a:lvl1pPr algn="ctr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8758" y="1626631"/>
            <a:ext cx="6003136" cy="5293221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354"/>
            </a:lvl2pPr>
            <a:lvl3pPr marL="774040" indent="0">
              <a:buNone/>
              <a:defRPr sz="1354"/>
            </a:lvl3pPr>
            <a:lvl4pPr marL="1161059" indent="0">
              <a:buNone/>
              <a:defRPr sz="1354"/>
            </a:lvl4pPr>
            <a:lvl5pPr marL="1548079" indent="0">
              <a:buNone/>
              <a:defRPr sz="1354"/>
            </a:lvl5pPr>
            <a:lvl6pPr marL="1935099" indent="0">
              <a:buNone/>
              <a:defRPr sz="1354"/>
            </a:lvl6pPr>
            <a:lvl7pPr marL="2322119" indent="0">
              <a:buNone/>
              <a:defRPr sz="1354"/>
            </a:lvl7pPr>
            <a:lvl8pPr marL="2709139" indent="0">
              <a:buNone/>
              <a:defRPr sz="1354"/>
            </a:lvl8pPr>
            <a:lvl9pPr marL="3096158" indent="0">
              <a:buNone/>
              <a:defRPr sz="13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6250" y="8475646"/>
            <a:ext cx="5755317" cy="777482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636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0" y="1428115"/>
            <a:ext cx="5755317" cy="4878413"/>
          </a:xfrm>
        </p:spPr>
        <p:txBody>
          <a:bodyPr anchor="ctr">
            <a:normAutofit/>
          </a:bodyPr>
          <a:lstStyle>
            <a:lvl1pPr algn="ctr">
              <a:defRPr sz="2709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9" y="6733184"/>
            <a:ext cx="5755319" cy="25199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257" y="6519855"/>
            <a:ext cx="559252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960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550" y="1546630"/>
            <a:ext cx="5417989" cy="3733254"/>
          </a:xfrm>
        </p:spPr>
        <p:txBody>
          <a:bodyPr anchor="ctr">
            <a:normAutofit/>
          </a:bodyPr>
          <a:lstStyle>
            <a:lvl1pPr algn="ctr">
              <a:defRPr sz="2709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54614" y="5279883"/>
            <a:ext cx="4988417" cy="1026644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24"/>
            </a:lvl1pPr>
            <a:lvl2pPr marL="387020" indent="0">
              <a:buFontTx/>
              <a:buNone/>
              <a:defRPr/>
            </a:lvl2pPr>
            <a:lvl3pPr marL="774040" indent="0">
              <a:buFontTx/>
              <a:buNone/>
              <a:defRPr/>
            </a:lvl3pPr>
            <a:lvl4pPr marL="1161059" indent="0">
              <a:buFontTx/>
              <a:buNone/>
              <a:defRPr/>
            </a:lvl4pPr>
            <a:lvl5pPr marL="1548079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7" y="6839851"/>
            <a:ext cx="5755321" cy="241328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719523" y="1425736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095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61973" y="4453241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 algn="r"/>
            <a:r>
              <a:rPr lang="en-US" sz="6095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82257" y="6519855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287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2" y="5210249"/>
            <a:ext cx="5755312" cy="2313020"/>
          </a:xfrm>
        </p:spPr>
        <p:txBody>
          <a:bodyPr anchor="b">
            <a:normAutofit/>
          </a:bodyPr>
          <a:lstStyle>
            <a:lvl1pPr algn="l">
              <a:defRPr sz="2709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51" y="7523269"/>
            <a:ext cx="5755314" cy="1354931"/>
          </a:xfrm>
        </p:spPr>
        <p:txBody>
          <a:bodyPr anchor="t">
            <a:normAutofit/>
          </a:bodyPr>
          <a:lstStyle>
            <a:lvl1pPr marL="0" indent="0" algn="l">
              <a:buNone/>
              <a:defRPr sz="1524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079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110" y="1546631"/>
            <a:ext cx="5354430" cy="3533258"/>
          </a:xfrm>
        </p:spPr>
        <p:txBody>
          <a:bodyPr anchor="ctr">
            <a:normAutofit/>
          </a:bodyPr>
          <a:lstStyle>
            <a:lvl1pPr algn="ctr">
              <a:defRPr sz="2709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996251" y="5731074"/>
            <a:ext cx="5755314" cy="1396769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9" y="7133178"/>
            <a:ext cx="5755319" cy="2119953"/>
          </a:xfrm>
        </p:spPr>
        <p:txBody>
          <a:bodyPr anchor="t">
            <a:normAutofit/>
          </a:bodyPr>
          <a:lstStyle>
            <a:lvl1pPr marL="0" indent="0" algn="l">
              <a:buNone/>
              <a:defRPr sz="1354">
                <a:solidFill>
                  <a:schemeClr val="tx1"/>
                </a:solidFill>
              </a:defRPr>
            </a:lvl1pPr>
            <a:lvl2pPr marL="38702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743303" y="1412402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772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5765" y="4106568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 algn="r"/>
            <a:r>
              <a:rPr lang="en-US" sz="6772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82257" y="5399882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575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1546630"/>
            <a:ext cx="5755317" cy="361325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709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996251" y="5615877"/>
            <a:ext cx="5755314" cy="1425569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50" y="7039846"/>
            <a:ext cx="5755317" cy="2213285"/>
          </a:xfrm>
        </p:spPr>
        <p:txBody>
          <a:bodyPr anchor="t">
            <a:normAutofit/>
          </a:bodyPr>
          <a:lstStyle>
            <a:lvl1pPr marL="0" indent="0" algn="l">
              <a:buNone/>
              <a:defRPr sz="1354">
                <a:solidFill>
                  <a:schemeClr val="tx1"/>
                </a:solidFill>
              </a:defRPr>
            </a:lvl1pPr>
            <a:lvl2pPr marL="38702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260" y="5399882"/>
            <a:ext cx="559251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603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6249" y="3921387"/>
            <a:ext cx="5755319" cy="5331746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82257" y="3708060"/>
            <a:ext cx="55925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888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81095" y="1428116"/>
            <a:ext cx="1370469" cy="7825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6251" y="1428116"/>
            <a:ext cx="4161115" cy="782501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5286999" y="1428116"/>
            <a:ext cx="0" cy="7825014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860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82256" y="3710564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53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256" y="2584846"/>
            <a:ext cx="5583303" cy="2870038"/>
          </a:xfrm>
        </p:spPr>
        <p:txBody>
          <a:bodyPr anchor="b">
            <a:normAutofit/>
          </a:bodyPr>
          <a:lstStyle>
            <a:lvl1pPr algn="ctr">
              <a:defRPr sz="3386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256" y="5881540"/>
            <a:ext cx="5583303" cy="1716521"/>
          </a:xfrm>
        </p:spPr>
        <p:txBody>
          <a:bodyPr anchor="t">
            <a:normAutofit/>
          </a:bodyPr>
          <a:lstStyle>
            <a:lvl1pPr marL="0" indent="0" algn="ctr">
              <a:buNone/>
              <a:defRPr sz="2032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82257" y="5668209"/>
            <a:ext cx="558330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7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82256" y="3710564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0" y="1441445"/>
            <a:ext cx="5755317" cy="20532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6250" y="3916714"/>
            <a:ext cx="2825337" cy="542868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2250" y="3916714"/>
            <a:ext cx="2825337" cy="542868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01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52" y="4186574"/>
            <a:ext cx="2825337" cy="907479"/>
          </a:xfrm>
        </p:spPr>
        <p:txBody>
          <a:bodyPr anchor="b">
            <a:noAutofit/>
          </a:bodyPr>
          <a:lstStyle>
            <a:lvl1pPr marL="0" indent="0">
              <a:buNone/>
              <a:defRPr sz="2032" b="0">
                <a:solidFill>
                  <a:schemeClr val="accent1"/>
                </a:solidFill>
              </a:defRPr>
            </a:lvl1pPr>
            <a:lvl2pPr marL="387020" indent="0">
              <a:buNone/>
              <a:defRPr sz="1693" b="1"/>
            </a:lvl2pPr>
            <a:lvl3pPr marL="774040" indent="0">
              <a:buNone/>
              <a:defRPr sz="1524" b="1"/>
            </a:lvl3pPr>
            <a:lvl4pPr marL="1161059" indent="0">
              <a:buNone/>
              <a:defRPr sz="1354" b="1"/>
            </a:lvl4pPr>
            <a:lvl5pPr marL="1548079" indent="0">
              <a:buNone/>
              <a:defRPr sz="1354" b="1"/>
            </a:lvl5pPr>
            <a:lvl6pPr marL="1935099" indent="0">
              <a:buNone/>
              <a:defRPr sz="1354" b="1"/>
            </a:lvl6pPr>
            <a:lvl7pPr marL="2322119" indent="0">
              <a:buNone/>
              <a:defRPr sz="1354" b="1"/>
            </a:lvl7pPr>
            <a:lvl8pPr marL="2709139" indent="0">
              <a:buNone/>
              <a:defRPr sz="1354" b="1"/>
            </a:lvl8pPr>
            <a:lvl9pPr marL="3096158" indent="0">
              <a:buNone/>
              <a:defRPr sz="135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6252" y="5107389"/>
            <a:ext cx="2825337" cy="426230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29440" y="4186574"/>
            <a:ext cx="2825337" cy="907479"/>
          </a:xfrm>
        </p:spPr>
        <p:txBody>
          <a:bodyPr anchor="b">
            <a:noAutofit/>
          </a:bodyPr>
          <a:lstStyle>
            <a:lvl1pPr marL="0" indent="0">
              <a:buNone/>
              <a:defRPr sz="2032" b="0">
                <a:solidFill>
                  <a:schemeClr val="accent1"/>
                </a:solidFill>
              </a:defRPr>
            </a:lvl1pPr>
            <a:lvl2pPr marL="387020" indent="0">
              <a:buNone/>
              <a:defRPr sz="1693" b="1"/>
            </a:lvl2pPr>
            <a:lvl3pPr marL="774040" indent="0">
              <a:buNone/>
              <a:defRPr sz="1524" b="1"/>
            </a:lvl3pPr>
            <a:lvl4pPr marL="1161059" indent="0">
              <a:buNone/>
              <a:defRPr sz="1354" b="1"/>
            </a:lvl4pPr>
            <a:lvl5pPr marL="1548079" indent="0">
              <a:buNone/>
              <a:defRPr sz="1354" b="1"/>
            </a:lvl5pPr>
            <a:lvl6pPr marL="1935099" indent="0">
              <a:buNone/>
              <a:defRPr sz="1354" b="1"/>
            </a:lvl6pPr>
            <a:lvl7pPr marL="2322119" indent="0">
              <a:buNone/>
              <a:defRPr sz="1354" b="1"/>
            </a:lvl7pPr>
            <a:lvl8pPr marL="2709139" indent="0">
              <a:buNone/>
              <a:defRPr sz="1354" b="1"/>
            </a:lvl8pPr>
            <a:lvl9pPr marL="3096158" indent="0">
              <a:buNone/>
              <a:defRPr sz="135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29440" y="5107389"/>
            <a:ext cx="2825337" cy="426230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41" name="Straight Connector 40"/>
          <p:cNvCxnSpPr/>
          <p:nvPr/>
        </p:nvCxnSpPr>
        <p:spPr>
          <a:xfrm>
            <a:off x="1082257" y="3708060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05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1441445"/>
            <a:ext cx="5755318" cy="20532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82257" y="3708060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538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76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2186620"/>
            <a:ext cx="2147470" cy="2159953"/>
          </a:xfrm>
        </p:spPr>
        <p:txBody>
          <a:bodyPr anchor="b">
            <a:normAutofit/>
          </a:bodyPr>
          <a:lstStyle>
            <a:lvl1pPr algn="ctr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747" y="1546632"/>
            <a:ext cx="3263821" cy="77065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6249" y="4773226"/>
            <a:ext cx="2147470" cy="3839922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82257" y="4586565"/>
            <a:ext cx="197545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96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2966599"/>
            <a:ext cx="3074760" cy="2159953"/>
          </a:xfrm>
        </p:spPr>
        <p:txBody>
          <a:bodyPr anchor="b">
            <a:normAutofit/>
          </a:bodyPr>
          <a:lstStyle>
            <a:lvl1pPr algn="ctr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87612" y="1626631"/>
            <a:ext cx="2479872" cy="7546505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354"/>
            </a:lvl2pPr>
            <a:lvl3pPr marL="774040" indent="0">
              <a:buNone/>
              <a:defRPr sz="1354"/>
            </a:lvl3pPr>
            <a:lvl4pPr marL="1161059" indent="0">
              <a:buNone/>
              <a:defRPr sz="1354"/>
            </a:lvl4pPr>
            <a:lvl5pPr marL="1548079" indent="0">
              <a:buNone/>
              <a:defRPr sz="1354"/>
            </a:lvl5pPr>
            <a:lvl6pPr marL="1935099" indent="0">
              <a:buNone/>
              <a:defRPr sz="1354"/>
            </a:lvl6pPr>
            <a:lvl7pPr marL="2322119" indent="0">
              <a:buNone/>
              <a:defRPr sz="1354"/>
            </a:lvl7pPr>
            <a:lvl8pPr marL="2709139" indent="0">
              <a:buNone/>
              <a:defRPr sz="1354"/>
            </a:lvl8pPr>
            <a:lvl9pPr marL="3096158" indent="0">
              <a:buNone/>
              <a:defRPr sz="13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6249" y="5126552"/>
            <a:ext cx="3074759" cy="2879937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7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7747818" cy="10799763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6250" y="1441445"/>
            <a:ext cx="5755317" cy="20532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9" y="3921387"/>
            <a:ext cx="5755319" cy="54250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81098" y="9386460"/>
            <a:ext cx="972053" cy="439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AA716B-25EA-4DD5-9B0B-E97897F4495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6250" y="9386460"/>
            <a:ext cx="4321242" cy="439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16758" y="9386460"/>
            <a:ext cx="334810" cy="439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16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</p:sldLayoutIdLst>
  <p:txStyles>
    <p:titleStyle>
      <a:lvl1pPr algn="ctr" defTabSz="387020" rtl="0" eaLnBrk="1" latinLnBrk="0" hangingPunct="1">
        <a:spcBef>
          <a:spcPct val="0"/>
        </a:spcBef>
        <a:buNone/>
        <a:defRPr sz="3386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1887" indent="-241887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2032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628907" indent="-241887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69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015927" indent="-241887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52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306192" indent="-145132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35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693212" indent="-145132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128609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515629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902649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289668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1pPr>
      <a:lvl2pPr marL="38702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7404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16105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54807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193509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32211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70913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096158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irdubois.fr/creations/12401-nouveaux-trophees-de-petanque.html" TargetMode="External"/><Relationship Id="rId7" Type="http://schemas.openxmlformats.org/officeDocument/2006/relationships/hyperlink" Target="https://svgsilh.com/fr/9e9e9e/image/1131830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627C122-22C1-E45E-AD20-BAD55C8CF366}"/>
              </a:ext>
            </a:extLst>
          </p:cNvPr>
          <p:cNvSpPr txBox="1"/>
          <p:nvPr/>
        </p:nvSpPr>
        <p:spPr>
          <a:xfrm>
            <a:off x="517792" y="3439388"/>
            <a:ext cx="63723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lgerian" panose="04020705040A02060702" pitchFamily="82" charset="0"/>
              </a:rPr>
              <a:t>    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Directeur Sportif                                                    DIAS DA SILVA José    </a:t>
            </a:r>
            <a:endParaRPr lang="fr-FR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5C012-F233-1CC7-689C-F2FD249A5AC6}"/>
              </a:ext>
            </a:extLst>
          </p:cNvPr>
          <p:cNvSpPr txBox="1"/>
          <p:nvPr/>
        </p:nvSpPr>
        <p:spPr>
          <a:xfrm>
            <a:off x="8741489" y="3859939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FA55115-86F1-7377-B0F4-ADB6810A0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14049" y="1391560"/>
            <a:ext cx="1106297" cy="105374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BC0C6091-9B4B-2EED-1981-9A1A4C10B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49" y="1328964"/>
            <a:ext cx="1729469" cy="1095330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9AED02C4-A535-36D9-AEB3-988C6370D281}"/>
              </a:ext>
            </a:extLst>
          </p:cNvPr>
          <p:cNvSpPr txBox="1"/>
          <p:nvPr/>
        </p:nvSpPr>
        <p:spPr>
          <a:xfrm>
            <a:off x="8518351" y="3408165"/>
            <a:ext cx="223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E99784-6322-76F8-10F5-288AD390CE0E}"/>
              </a:ext>
            </a:extLst>
          </p:cNvPr>
          <p:cNvSpPr txBox="1"/>
          <p:nvPr/>
        </p:nvSpPr>
        <p:spPr>
          <a:xfrm>
            <a:off x="9666868" y="6561586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EB6CF46-6679-3413-E707-B2489092E872}"/>
              </a:ext>
            </a:extLst>
          </p:cNvPr>
          <p:cNvSpPr/>
          <p:nvPr/>
        </p:nvSpPr>
        <p:spPr>
          <a:xfrm>
            <a:off x="2184056" y="921959"/>
            <a:ext cx="3309068" cy="44151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Organigramme Comité des Yvelines </a:t>
            </a:r>
          </a:p>
        </p:txBody>
      </p: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360364-0791-74D6-D0DF-701479A2A7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32114" y="8058544"/>
            <a:ext cx="6147708" cy="30405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68FB544-BBA2-71EE-B20B-FA127832EAE0}"/>
              </a:ext>
            </a:extLst>
          </p:cNvPr>
          <p:cNvSpPr/>
          <p:nvPr/>
        </p:nvSpPr>
        <p:spPr>
          <a:xfrm>
            <a:off x="2300693" y="1465092"/>
            <a:ext cx="3087906" cy="6361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Président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BUSTEAU Dominique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7175C3-3E0A-F958-18BC-02EB4B133687}"/>
              </a:ext>
            </a:extLst>
          </p:cNvPr>
          <p:cNvSpPr/>
          <p:nvPr/>
        </p:nvSpPr>
        <p:spPr>
          <a:xfrm>
            <a:off x="2294637" y="2188261"/>
            <a:ext cx="3087906" cy="6361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 Président délégué</a:t>
            </a:r>
          </a:p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SALVATOR Louis</a:t>
            </a:r>
            <a:endParaRPr lang="fr-F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4D816FD-6697-EBD7-8FB9-D18AFB364E1E}"/>
              </a:ext>
            </a:extLst>
          </p:cNvPr>
          <p:cNvSpPr txBox="1"/>
          <p:nvPr/>
        </p:nvSpPr>
        <p:spPr>
          <a:xfrm>
            <a:off x="775700" y="3100293"/>
            <a:ext cx="5681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3941763" algn="l"/>
              </a:tabLst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Vice Président                                                       BOULLE Claude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85A0D97-D560-9BED-145F-C3DD6B73A9D1}"/>
              </a:ext>
            </a:extLst>
          </p:cNvPr>
          <p:cNvSpPr txBox="1"/>
          <p:nvPr/>
        </p:nvSpPr>
        <p:spPr>
          <a:xfrm>
            <a:off x="775700" y="3856615"/>
            <a:ext cx="562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0" algn="l"/>
              </a:tabLst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Secrétaire Général                                                SALVATOR Louis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3679DC3-352B-6610-96A7-A3B6056D1EF5}"/>
              </a:ext>
            </a:extLst>
          </p:cNvPr>
          <p:cNvSpPr txBox="1"/>
          <p:nvPr/>
        </p:nvSpPr>
        <p:spPr>
          <a:xfrm>
            <a:off x="732114" y="4277013"/>
            <a:ext cx="5598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4122738" algn="l"/>
              </a:tabLst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Secrétaire adjoint                                                   DURAND Patrice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1E7846D-6FC5-07B6-47E9-EF4BBCCBB682}"/>
              </a:ext>
            </a:extLst>
          </p:cNvPr>
          <p:cNvSpPr txBox="1"/>
          <p:nvPr/>
        </p:nvSpPr>
        <p:spPr>
          <a:xfrm>
            <a:off x="732114" y="4701608"/>
            <a:ext cx="59391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4037013" algn="l"/>
              </a:tabLst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Trésorier Général                                                   GOUSSARD Patrick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DC93B3-9EC5-7F03-07DB-39B98B85E008}"/>
              </a:ext>
            </a:extLst>
          </p:cNvPr>
          <p:cNvSpPr txBox="1"/>
          <p:nvPr/>
        </p:nvSpPr>
        <p:spPr>
          <a:xfrm>
            <a:off x="744264" y="5065773"/>
            <a:ext cx="6109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0" algn="l"/>
              </a:tabLst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Trésorier adjoint                                                     COQUEREL Jean Luc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EB0E100-37A2-D052-885E-A056C77223F9}"/>
              </a:ext>
            </a:extLst>
          </p:cNvPr>
          <p:cNvSpPr txBox="1"/>
          <p:nvPr/>
        </p:nvSpPr>
        <p:spPr>
          <a:xfrm>
            <a:off x="744264" y="5387139"/>
            <a:ext cx="58911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4037013" algn="l"/>
              </a:tabLst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Délégué Arbitrage                                                  GOUSSARD Patrice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9E22F78-BDB1-4AD1-9CB3-9DA129459353}"/>
              </a:ext>
            </a:extLst>
          </p:cNvPr>
          <p:cNvSpPr txBox="1"/>
          <p:nvPr/>
        </p:nvSpPr>
        <p:spPr>
          <a:xfrm>
            <a:off x="744264" y="5764627"/>
            <a:ext cx="5723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4037013" algn="l"/>
              </a:tabLst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Commission Jeunes                                              GUILLOU Chantal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B21EE60-1A68-5360-EB54-8F2260512038}"/>
              </a:ext>
            </a:extLst>
          </p:cNvPr>
          <p:cNvSpPr txBox="1"/>
          <p:nvPr/>
        </p:nvSpPr>
        <p:spPr>
          <a:xfrm>
            <a:off x="732114" y="6103722"/>
            <a:ext cx="5607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Délégué Habillement                                              DURAND Patrice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ECF9D8B0-B240-5985-117F-9400266DB8BB}"/>
              </a:ext>
            </a:extLst>
          </p:cNvPr>
          <p:cNvSpPr txBox="1"/>
          <p:nvPr/>
        </p:nvSpPr>
        <p:spPr>
          <a:xfrm>
            <a:off x="732114" y="6455514"/>
            <a:ext cx="56140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Délégué Jeu Provençal                                          BOULLE Claude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ADD083E-A10C-E3BC-0C74-8396C283F0B4}"/>
              </a:ext>
            </a:extLst>
          </p:cNvPr>
          <p:cNvSpPr txBox="1"/>
          <p:nvPr/>
        </p:nvSpPr>
        <p:spPr>
          <a:xfrm>
            <a:off x="748239" y="6756511"/>
            <a:ext cx="5633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4037013" algn="l"/>
              </a:tabLst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Commission CDC Senior Vétéran                        DURAND Patrice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301DD92-454A-9EDB-651B-5F05DA89F4C9}"/>
              </a:ext>
            </a:extLst>
          </p:cNvPr>
          <p:cNvSpPr txBox="1"/>
          <p:nvPr/>
        </p:nvSpPr>
        <p:spPr>
          <a:xfrm>
            <a:off x="760712" y="7066660"/>
            <a:ext cx="5910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Commission CDC Féminin                                    GOUSSARD Patrice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631F02E-3F48-6282-071A-0C1F237C49A7}"/>
              </a:ext>
            </a:extLst>
          </p:cNvPr>
          <p:cNvSpPr txBox="1"/>
          <p:nvPr/>
        </p:nvSpPr>
        <p:spPr>
          <a:xfrm>
            <a:off x="760712" y="7374437"/>
            <a:ext cx="5689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Délégué Gestion Concours                                   SALVATON Louis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776C9C19-0A82-1974-2703-6D083067338C}"/>
              </a:ext>
            </a:extLst>
          </p:cNvPr>
          <p:cNvSpPr txBox="1"/>
          <p:nvPr/>
        </p:nvSpPr>
        <p:spPr>
          <a:xfrm>
            <a:off x="748449" y="7701685"/>
            <a:ext cx="58496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Délégués aux Vétérans                                          BOUTON Joël</a:t>
            </a:r>
          </a:p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LANGLOIS Lauren</a:t>
            </a:r>
            <a:r>
              <a:rPr lang="fr-FR" dirty="0"/>
              <a:t>t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0A4F62C0-51FA-46F4-E915-248760110937}"/>
              </a:ext>
            </a:extLst>
          </p:cNvPr>
          <p:cNvSpPr txBox="1"/>
          <p:nvPr/>
        </p:nvSpPr>
        <p:spPr>
          <a:xfrm>
            <a:off x="744264" y="8305931"/>
            <a:ext cx="5841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Délégués Blog  Comité                                          ALLARD Céline </a:t>
            </a:r>
          </a:p>
          <a:p>
            <a:pPr>
              <a:tabLst>
                <a:tab pos="4037013" algn="l"/>
              </a:tabLst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LANGLOIS Laurent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79F292-23B3-1ADD-86BA-BC8414CF8CC1}"/>
              </a:ext>
            </a:extLst>
          </p:cNvPr>
          <p:cNvSpPr txBox="1"/>
          <p:nvPr/>
        </p:nvSpPr>
        <p:spPr>
          <a:xfrm>
            <a:off x="732114" y="8923857"/>
            <a:ext cx="59843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Délégué aux Récompenses                                  BUSTEAU Dominique</a:t>
            </a:r>
          </a:p>
        </p:txBody>
      </p:sp>
    </p:spTree>
    <p:extLst>
      <p:ext uri="{BB962C8B-B14F-4D97-AF65-F5344CB8AC3E}">
        <p14:creationId xmlns:p14="http://schemas.microsoft.com/office/powerpoint/2010/main" val="30994063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TM02900743[[fn=Organique]]</Template>
  <TotalTime>376</TotalTime>
  <Words>97</Words>
  <Application>Microsoft Office PowerPoint</Application>
  <PresentationFormat>Personnalisé</PresentationFormat>
  <Paragraphs>26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Algerian</vt:lpstr>
      <vt:lpstr>Arial</vt:lpstr>
      <vt:lpstr>Garamond</vt:lpstr>
      <vt:lpstr>Organique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laurent langlois</dc:creator>
  <cp:lastModifiedBy>laurent langlois</cp:lastModifiedBy>
  <cp:revision>28</cp:revision>
  <dcterms:created xsi:type="dcterms:W3CDTF">2026-02-04T06:42:41Z</dcterms:created>
  <dcterms:modified xsi:type="dcterms:W3CDTF">2026-02-26T17:28:25Z</dcterms:modified>
</cp:coreProperties>
</file>