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5" r:id="rId1"/>
  </p:sldMasterIdLst>
  <p:sldIdLst>
    <p:sldId id="256" r:id="rId2"/>
    <p:sldId id="257" r:id="rId3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8" autoAdjust="0"/>
    <p:restoredTop sz="94660"/>
  </p:normalViewPr>
  <p:slideViewPr>
    <p:cSldViewPr snapToGrid="0">
      <p:cViewPr varScale="1">
        <p:scale>
          <a:sx n="94" d="100"/>
          <a:sy n="94" d="100"/>
        </p:scale>
        <p:origin x="-24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1/21/2016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484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1/21/2016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260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1/21/2016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213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1/21/2016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558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1/21/2016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981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1/21/2016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961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1/21/2016</a:t>
            </a:fld>
            <a:endParaRPr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021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1/21/2016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86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1/21/2016</a:t>
            </a:fld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57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1/21/2016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965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1/21/2016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962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1/21/2016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503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000" y="5349240"/>
            <a:ext cx="1905000" cy="14859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55600" y="267314"/>
            <a:ext cx="4612640" cy="627323"/>
          </a:xfrm>
          <a:prstGeom prst="rect">
            <a:avLst/>
          </a:prstGeom>
          <a:ln>
            <a:prstDash val="lg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JANVIER 2016 : </a:t>
            </a:r>
          </a:p>
          <a:p>
            <a:r>
              <a:rPr lang="fr-FR" dirty="0" smtClean="0">
                <a:ln>
                  <a:solidFill>
                    <a:srgbClr val="CC3399"/>
                  </a:solidFill>
                </a:ln>
              </a:rPr>
              <a:t>Samedi 23 = 17h galette des rois : </a:t>
            </a:r>
            <a:r>
              <a:rPr lang="fr-FR" dirty="0" err="1" smtClean="0">
                <a:ln>
                  <a:solidFill>
                    <a:srgbClr val="CC3399"/>
                  </a:solidFill>
                </a:ln>
              </a:rPr>
              <a:t>Hauterive</a:t>
            </a:r>
            <a:endParaRPr lang="fr-FR" dirty="0" smtClean="0">
              <a:ln>
                <a:solidFill>
                  <a:srgbClr val="CC3399"/>
                </a:solidFill>
              </a:ln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3111371"/>
            <a:ext cx="8049846" cy="1477328"/>
          </a:xfrm>
          <a:prstGeom prst="rect">
            <a:avLst/>
          </a:prstGeom>
          <a:ln>
            <a:prstDash val="lg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Avril 2016 : </a:t>
            </a:r>
          </a:p>
          <a:p>
            <a:r>
              <a:rPr lang="fr-FR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Samedi 2 = PONT DE VAUX : 	Championnat de l’Ain tête à tête hommes et dames </a:t>
            </a:r>
          </a:p>
          <a:p>
            <a:r>
              <a:rPr lang="fr-FR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Samedi 9 = ATTIGNAT :		Championnat </a:t>
            </a:r>
            <a:r>
              <a:rPr lang="fr-FR" b="1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triplettes de </a:t>
            </a:r>
            <a:r>
              <a:rPr lang="fr-FR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l’Ain hommes et dames</a:t>
            </a:r>
          </a:p>
          <a:p>
            <a:r>
              <a:rPr lang="fr-FR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Samedi 16 = GEX : 			Championnat </a:t>
            </a:r>
            <a:r>
              <a:rPr lang="fr-FR" b="1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doublette de </a:t>
            </a:r>
            <a:r>
              <a:rPr lang="fr-FR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l’Ain hommes et dames</a:t>
            </a:r>
          </a:p>
          <a:p>
            <a:r>
              <a:rPr lang="fr-FR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Samedi 23 = MARBOZ			</a:t>
            </a:r>
            <a:r>
              <a:rPr lang="fr-FR" b="1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Championnat de </a:t>
            </a:r>
            <a:r>
              <a:rPr lang="fr-FR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l’Ain triplette jeu </a:t>
            </a:r>
            <a:r>
              <a:rPr lang="fr-FR" b="1" dirty="0" err="1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provencal</a:t>
            </a:r>
            <a:r>
              <a:rPr lang="fr-FR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988217" y="990756"/>
            <a:ext cx="7874000" cy="2031325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lg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n w="9525">
                  <a:noFill/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Mars 2016 : 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Samedi 5 = AMBRONAY : 	                  Concours doublette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Samedi 12 = LAGNIEU : 	                          Concours doublette mixte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smtClean="0">
                <a:ln>
                  <a:solidFill>
                    <a:srgbClr val="CC3399"/>
                  </a:solidFill>
                </a:ln>
              </a:rPr>
              <a:t>Dimanche 13 = ST JEAN LE VIEUX : 	Qualificatif coupe de l’Ain</a:t>
            </a:r>
          </a:p>
          <a:p>
            <a:r>
              <a:rPr lang="fr-FR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Samedi 19 =  FAREINS  :				Championnat des clubs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Dimanche 20 = LAGNIEU : 	                 Qualificatif coupe de l’Ain</a:t>
            </a:r>
          </a:p>
          <a:p>
            <a:r>
              <a:rPr lang="fr-FR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Samedi 26 = ST GENIS POUILLY : 		Championnat de l’Ain doublette mixte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061179" y="4671297"/>
            <a:ext cx="6949440" cy="1477328"/>
          </a:xfrm>
          <a:prstGeom prst="rect">
            <a:avLst/>
          </a:prstGeom>
          <a:ln>
            <a:prstDash val="lg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Mai 2016 : </a:t>
            </a:r>
          </a:p>
          <a:p>
            <a:r>
              <a:rPr lang="fr-FR" dirty="0" smtClean="0"/>
              <a:t>Jeudi 5 </a:t>
            </a:r>
            <a:r>
              <a:rPr lang="fr-FR" dirty="0"/>
              <a:t>=  </a:t>
            </a:r>
            <a:r>
              <a:rPr lang="fr-FR" dirty="0" smtClean="0"/>
              <a:t>SAINT RAMBERT  </a:t>
            </a:r>
            <a:r>
              <a:rPr lang="fr-FR" dirty="0"/>
              <a:t>:	</a:t>
            </a:r>
            <a:r>
              <a:rPr lang="fr-FR" dirty="0" smtClean="0"/>
              <a:t>Concours tête à tête et doublette mixte</a:t>
            </a:r>
          </a:p>
          <a:p>
            <a:r>
              <a:rPr lang="fr-FR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Samedi 7 =  MEXIMIEUX  :	Championnat des clubs</a:t>
            </a:r>
            <a:endParaRPr lang="fr-FR" b="1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  <a:p>
            <a:r>
              <a:rPr lang="fr-FR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Samedi </a:t>
            </a:r>
            <a:r>
              <a:rPr lang="fr-FR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21 </a:t>
            </a:r>
            <a:r>
              <a:rPr lang="fr-FR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=  </a:t>
            </a:r>
            <a:r>
              <a:rPr lang="fr-FR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HAUTEVILLE  </a:t>
            </a:r>
            <a:r>
              <a:rPr lang="fr-FR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:	</a:t>
            </a:r>
            <a:r>
              <a:rPr lang="fr-FR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Championnat </a:t>
            </a:r>
            <a:r>
              <a:rPr lang="fr-FR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des </a:t>
            </a:r>
            <a:r>
              <a:rPr lang="fr-FR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clubs</a:t>
            </a:r>
            <a:endParaRPr lang="fr-FR" b="1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  <a:p>
            <a:r>
              <a:rPr lang="fr-FR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Samedi 28 = MEXIMIEUX:	</a:t>
            </a:r>
            <a:r>
              <a:rPr lang="fr-FR" b="1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Championnat de </a:t>
            </a:r>
            <a:r>
              <a:rPr lang="fr-FR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l’Ain triplette promotion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7792720" y="151805"/>
            <a:ext cx="3718560" cy="523220"/>
          </a:xfrm>
          <a:prstGeom prst="rect">
            <a:avLst/>
          </a:prstGeom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ebuchet MS" panose="020B0603020202020204" pitchFamily="34" charset="0"/>
              </a:rPr>
              <a:t>CALENDRIER 2016</a:t>
            </a:r>
          </a:p>
        </p:txBody>
      </p:sp>
    </p:spTree>
    <p:extLst>
      <p:ext uri="{BB962C8B-B14F-4D97-AF65-F5344CB8AC3E}">
        <p14:creationId xmlns:p14="http://schemas.microsoft.com/office/powerpoint/2010/main" val="208382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570523" y="3970214"/>
            <a:ext cx="7080739" cy="1800000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Septembre 2016 : </a:t>
            </a:r>
          </a:p>
          <a:p>
            <a:r>
              <a:rPr lang="fr-FR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Samedi 3</a:t>
            </a:r>
            <a:r>
              <a:rPr lang="fr-FR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fr-FR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=  </a:t>
            </a:r>
            <a:r>
              <a:rPr lang="fr-FR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PONT DE VAUX  </a:t>
            </a:r>
            <a:r>
              <a:rPr lang="fr-FR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:		</a:t>
            </a:r>
            <a:r>
              <a:rPr lang="fr-FR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Championnat </a:t>
            </a:r>
            <a:r>
              <a:rPr lang="fr-FR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des </a:t>
            </a:r>
            <a:r>
              <a:rPr lang="fr-FR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clubs</a:t>
            </a:r>
          </a:p>
          <a:p>
            <a:r>
              <a:rPr lang="fr-FR" dirty="0" smtClean="0"/>
              <a:t>Samedi  10 = SAINT BENOIT : </a:t>
            </a:r>
            <a:r>
              <a:rPr lang="fr-FR" dirty="0" smtClean="0">
                <a:ln>
                  <a:solidFill>
                    <a:srgbClr val="CC3399"/>
                  </a:solidFill>
                </a:ln>
              </a:rPr>
              <a:t>	        </a:t>
            </a:r>
            <a:r>
              <a:rPr lang="fr-FR" dirty="0" smtClean="0"/>
              <a:t>concours triplette</a:t>
            </a:r>
          </a:p>
          <a:p>
            <a:r>
              <a:rPr lang="fr-FR" dirty="0" smtClean="0"/>
              <a:t>Dimanche 11 = LAGNIEU : </a:t>
            </a:r>
            <a:r>
              <a:rPr lang="fr-FR" dirty="0" smtClean="0">
                <a:ln>
                  <a:solidFill>
                    <a:srgbClr val="CC3399"/>
                  </a:solidFill>
                </a:ln>
              </a:rPr>
              <a:t>	        </a:t>
            </a:r>
            <a:r>
              <a:rPr lang="fr-FR" dirty="0" smtClean="0"/>
              <a:t>concours triplette mixte</a:t>
            </a:r>
          </a:p>
          <a:p>
            <a:r>
              <a:rPr lang="fr-FR" dirty="0" smtClean="0"/>
              <a:t>Samedi  17 = AMBERIEU : </a:t>
            </a:r>
            <a:r>
              <a:rPr lang="fr-FR" dirty="0" smtClean="0">
                <a:ln>
                  <a:solidFill>
                    <a:srgbClr val="CC3399"/>
                  </a:solidFill>
                </a:ln>
              </a:rPr>
              <a:t>	        </a:t>
            </a:r>
            <a:r>
              <a:rPr lang="fr-FR" dirty="0" smtClean="0"/>
              <a:t>concours doublette</a:t>
            </a:r>
          </a:p>
          <a:p>
            <a:r>
              <a:rPr lang="fr-FR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Samedi 24 = HAUTEVILLE :               Championnat de l’Ain triplette mixte</a:t>
            </a:r>
          </a:p>
          <a:p>
            <a:endParaRPr lang="fr-FR" dirty="0" smtClean="0">
              <a:ln>
                <a:solidFill>
                  <a:srgbClr val="CC3399"/>
                </a:solidFill>
              </a:ln>
            </a:endParaRPr>
          </a:p>
          <a:p>
            <a:endParaRPr lang="fr-FR" dirty="0" smtClean="0">
              <a:ln>
                <a:solidFill>
                  <a:srgbClr val="CC3399"/>
                </a:solidFill>
              </a:ln>
            </a:endParaRP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35093" y="291930"/>
            <a:ext cx="8034727" cy="1440000"/>
          </a:xfrm>
          <a:prstGeom prst="rect">
            <a:avLst/>
          </a:prstGeom>
          <a:solidFill>
            <a:schemeClr val="lt1"/>
          </a:solidFill>
          <a:ln>
            <a:solidFill>
              <a:schemeClr val="accent3"/>
            </a:solidFill>
            <a:prstDash val="lg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lang="fr-F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Juin 2016 : </a:t>
            </a:r>
          </a:p>
          <a:p>
            <a:r>
              <a:rPr lang="fr-FR" dirty="0" smtClean="0">
                <a:ln>
                  <a:solidFill>
                    <a:srgbClr val="00B050"/>
                  </a:solidFill>
                </a:ln>
                <a:solidFill>
                  <a:schemeClr val="tx1"/>
                </a:solidFill>
              </a:rPr>
              <a:t>Samedi 11 = BELLEY : </a:t>
            </a:r>
            <a:r>
              <a:rPr lang="fr-FR" dirty="0">
                <a:ln>
                  <a:solidFill>
                    <a:srgbClr val="00B050"/>
                  </a:solidFill>
                </a:ln>
                <a:solidFill>
                  <a:schemeClr val="tx1"/>
                </a:solidFill>
              </a:rPr>
              <a:t>	</a:t>
            </a:r>
            <a:r>
              <a:rPr lang="fr-FR" dirty="0" smtClean="0">
                <a:ln>
                  <a:solidFill>
                    <a:srgbClr val="00B050"/>
                  </a:solidFill>
                </a:ln>
                <a:solidFill>
                  <a:schemeClr val="tx1"/>
                </a:solidFill>
              </a:rPr>
              <a:t>                          Qualificatif coupe de l’Ain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Dimanche 12 = SAINT RAMBERT : 	         Concours Tête à tête et doublette mixte 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Samedi 18 = AMBERIEU : 	                  Concours doublette</a:t>
            </a:r>
          </a:p>
          <a:p>
            <a:r>
              <a:rPr lang="fr-FR" dirty="0" smtClean="0">
                <a:ln>
                  <a:solidFill>
                    <a:srgbClr val="CC3399"/>
                  </a:solidFill>
                </a:ln>
              </a:rPr>
              <a:t>Dimanche 26 = ST JEAN LE VIEUX : 	Tête à tête matin et Doublette après midi</a:t>
            </a:r>
          </a:p>
          <a:p>
            <a:endParaRPr lang="fr-FR" dirty="0">
              <a:ln>
                <a:solidFill>
                  <a:srgbClr val="CC3399"/>
                </a:solidFill>
              </a:ln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028688" y="1846805"/>
            <a:ext cx="6400800" cy="2016000"/>
          </a:xfrm>
          <a:prstGeom prst="rect">
            <a:avLst/>
          </a:prstGeom>
          <a:ln>
            <a:prstDash val="lg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Juillet 2016 : </a:t>
            </a:r>
          </a:p>
          <a:p>
            <a:r>
              <a:rPr lang="fr-FR" dirty="0"/>
              <a:t>Samedi </a:t>
            </a:r>
            <a:r>
              <a:rPr lang="fr-FR" dirty="0" smtClean="0"/>
              <a:t>2 </a:t>
            </a:r>
            <a:r>
              <a:rPr lang="fr-FR" dirty="0"/>
              <a:t>=  </a:t>
            </a:r>
            <a:r>
              <a:rPr lang="fr-FR" dirty="0" smtClean="0"/>
              <a:t>AMBRONAY :</a:t>
            </a:r>
            <a:r>
              <a:rPr lang="fr-FR" dirty="0"/>
              <a:t>		</a:t>
            </a:r>
            <a:r>
              <a:rPr lang="fr-FR" dirty="0" smtClean="0"/>
              <a:t>concours doublette</a:t>
            </a:r>
          </a:p>
          <a:p>
            <a:r>
              <a:rPr lang="fr-FR" dirty="0" smtClean="0"/>
              <a:t>Dimanche 3 =  SAINT RAMBERT :	concours doublette</a:t>
            </a:r>
          </a:p>
          <a:p>
            <a:r>
              <a:rPr lang="fr-FR" dirty="0" smtClean="0"/>
              <a:t>Samedi  10 = BELLEY : 	               Concours Tête à tête et doublette</a:t>
            </a:r>
          </a:p>
          <a:p>
            <a:r>
              <a:rPr lang="fr-FR" dirty="0" smtClean="0"/>
              <a:t>Samedi 16 =  LAGNIEU :		         concours doublette</a:t>
            </a:r>
          </a:p>
          <a:p>
            <a:r>
              <a:rPr lang="fr-FR" dirty="0" smtClean="0"/>
              <a:t>Dimanche 17 =  SAINT RAMBERT :	marathon triplette mixte</a:t>
            </a:r>
          </a:p>
          <a:p>
            <a:r>
              <a:rPr lang="fr-FR" dirty="0" smtClean="0"/>
              <a:t>Samedi  23 = SAINT BENOIT : 	        concours doublette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673955" y="5943080"/>
            <a:ext cx="7954614" cy="646331"/>
          </a:xfrm>
          <a:prstGeom prst="rect">
            <a:avLst/>
          </a:prstGeom>
          <a:ln>
            <a:prstDash val="lg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Octobre 2016 : </a:t>
            </a:r>
          </a:p>
          <a:p>
            <a:r>
              <a:rPr lang="fr-FR" dirty="0" smtClean="0">
                <a:ln>
                  <a:solidFill>
                    <a:srgbClr val="CC3399"/>
                  </a:solidFill>
                </a:ln>
              </a:rPr>
              <a:t>Dimanche 2 = ST </a:t>
            </a:r>
            <a:r>
              <a:rPr lang="fr-FR" dirty="0">
                <a:ln>
                  <a:solidFill>
                    <a:srgbClr val="CC3399"/>
                  </a:solidFill>
                </a:ln>
              </a:rPr>
              <a:t>JEAN LE VIEUX</a:t>
            </a:r>
            <a:r>
              <a:rPr lang="fr-FR" dirty="0" smtClean="0"/>
              <a:t>  </a:t>
            </a:r>
            <a:r>
              <a:rPr lang="fr-FR" dirty="0"/>
              <a:t>:	</a:t>
            </a:r>
            <a:r>
              <a:rPr lang="fr-FR" dirty="0" smtClean="0"/>
              <a:t>	</a:t>
            </a:r>
            <a:r>
              <a:rPr lang="fr-FR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Championnat </a:t>
            </a:r>
            <a:r>
              <a:rPr lang="fr-FR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des </a:t>
            </a:r>
            <a:r>
              <a:rPr lang="fr-FR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clubs</a:t>
            </a:r>
            <a:endParaRPr lang="fr-FR" b="1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7932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</TotalTime>
  <Words>78</Words>
  <Application>Microsoft Office PowerPoint</Application>
  <PresentationFormat>Personnalisé</PresentationFormat>
  <Paragraphs>42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pateric</dc:creator>
  <cp:lastModifiedBy>JFK</cp:lastModifiedBy>
  <cp:revision>24</cp:revision>
  <cp:lastPrinted>2015-12-11T07:12:54Z</cp:lastPrinted>
  <dcterms:created xsi:type="dcterms:W3CDTF">2015-10-25T13:38:38Z</dcterms:created>
  <dcterms:modified xsi:type="dcterms:W3CDTF">2016-01-21T17:46:03Z</dcterms:modified>
</cp:coreProperties>
</file>