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29" autoAdjust="0"/>
    <p:restoredTop sz="94660" autoAdjust="0"/>
  </p:normalViewPr>
  <p:slideViewPr>
    <p:cSldViewPr snapToGrid="0">
      <p:cViewPr varScale="1">
        <p:scale>
          <a:sx n="65" d="100"/>
          <a:sy n="65" d="100"/>
        </p:scale>
        <p:origin x="-114" y="-30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9/8/2016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pPr/>
              <a:t>9/8/2016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9/8/2016</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9/8/2016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75920" y="152400"/>
            <a:ext cx="4135120" cy="1323439"/>
          </a:xfrm>
          <a:prstGeom prst="rect">
            <a:avLst/>
          </a:prstGeom>
          <a:noFill/>
        </p:spPr>
        <p:txBody>
          <a:bodyPr wrap="square" rtlCol="0">
            <a:spAutoFit/>
          </a:bodyPr>
          <a:lstStyle/>
          <a:p>
            <a:r>
              <a:rPr lang="fr-FR" sz="1600" u="sng" dirty="0" smtClean="0">
                <a:solidFill>
                  <a:srgbClr val="0070C0"/>
                </a:solidFill>
                <a:effectLst>
                  <a:outerShdw blurRad="38100" dist="38100" dir="2700000" algn="tl">
                    <a:srgbClr val="000000">
                      <a:alpha val="43137"/>
                    </a:srgbClr>
                  </a:outerShdw>
                </a:effectLst>
              </a:rPr>
              <a:t>Personnes présentes</a:t>
            </a:r>
            <a:r>
              <a:rPr lang="fr-FR" sz="1600" dirty="0" smtClean="0">
                <a:solidFill>
                  <a:srgbClr val="0070C0"/>
                </a:solidFill>
                <a:effectLst>
                  <a:outerShdw blurRad="38100" dist="38100" dir="2700000" algn="tl">
                    <a:srgbClr val="000000">
                      <a:alpha val="43137"/>
                    </a:srgbClr>
                  </a:outerShdw>
                </a:effectLst>
              </a:rPr>
              <a:t> </a:t>
            </a:r>
            <a:r>
              <a:rPr lang="fr-FR" sz="1600" dirty="0" smtClean="0"/>
              <a:t>:</a:t>
            </a:r>
          </a:p>
          <a:p>
            <a:r>
              <a:rPr lang="fr-FR" sz="1600" dirty="0" smtClean="0"/>
              <a:t>Eric </a:t>
            </a:r>
            <a:r>
              <a:rPr lang="fr-FR" sz="1600" dirty="0" smtClean="0"/>
              <a:t>VIOLLET, Patricia ROBIN, Jean </a:t>
            </a:r>
            <a:r>
              <a:rPr lang="fr-FR" sz="1600" dirty="0" smtClean="0"/>
              <a:t>François </a:t>
            </a:r>
            <a:r>
              <a:rPr lang="fr-FR" sz="1600" dirty="0" smtClean="0"/>
              <a:t>PROST, Anne MELLEBROUCK, Daniel ROBIN, Patricia VIOLLET, </a:t>
            </a:r>
            <a:r>
              <a:rPr lang="fr-FR" sz="1600" dirty="0" smtClean="0"/>
              <a:t>Roland PLAGNARD, Brigitte </a:t>
            </a:r>
            <a:r>
              <a:rPr lang="fr-FR" sz="1600" dirty="0" smtClean="0"/>
              <a:t>FLAMAND</a:t>
            </a:r>
          </a:p>
        </p:txBody>
      </p:sp>
      <p:sp>
        <p:nvSpPr>
          <p:cNvPr id="5" name="ZoneTexte 4"/>
          <p:cNvSpPr txBox="1"/>
          <p:nvPr/>
        </p:nvSpPr>
        <p:spPr>
          <a:xfrm>
            <a:off x="4724400" y="284479"/>
            <a:ext cx="4378960" cy="584775"/>
          </a:xfrm>
          <a:prstGeom prst="rect">
            <a:avLst/>
          </a:prstGeom>
          <a:noFill/>
        </p:spPr>
        <p:txBody>
          <a:bodyPr wrap="square" rtlCol="0">
            <a:spAutoFit/>
          </a:bodyPr>
          <a:lstStyle/>
          <a:p>
            <a:r>
              <a:rPr lang="fr-FR" sz="1600" u="sng" dirty="0" smtClean="0">
                <a:solidFill>
                  <a:srgbClr val="0070C0"/>
                </a:solidFill>
                <a:effectLst>
                  <a:outerShdw blurRad="38100" dist="38100" dir="2700000" algn="tl">
                    <a:srgbClr val="000000">
                      <a:alpha val="43137"/>
                    </a:srgbClr>
                  </a:outerShdw>
                </a:effectLst>
              </a:rPr>
              <a:t>Excusée </a:t>
            </a:r>
            <a:r>
              <a:rPr lang="fr-FR" sz="1600" dirty="0" smtClean="0"/>
              <a:t>:</a:t>
            </a:r>
            <a:endParaRPr lang="fr-FR" sz="1600" dirty="0" smtClean="0"/>
          </a:p>
          <a:p>
            <a:r>
              <a:rPr lang="fr-FR" sz="1600" dirty="0" smtClean="0"/>
              <a:t>Nadine BATAILLE</a:t>
            </a:r>
            <a:endParaRPr lang="fr-FR" sz="1600" dirty="0" smtClean="0"/>
          </a:p>
        </p:txBody>
      </p:sp>
      <p:sp>
        <p:nvSpPr>
          <p:cNvPr id="6" name="ZoneTexte 5"/>
          <p:cNvSpPr txBox="1"/>
          <p:nvPr/>
        </p:nvSpPr>
        <p:spPr>
          <a:xfrm>
            <a:off x="629920" y="1564640"/>
            <a:ext cx="8768080" cy="160043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sz="1400" u="sng" dirty="0" smtClean="0">
                <a:solidFill>
                  <a:srgbClr val="0070C0"/>
                </a:solidFill>
                <a:effectLst>
                  <a:outerShdw blurRad="38100" dist="38100" dir="2700000" algn="tl">
                    <a:srgbClr val="000000">
                      <a:alpha val="43137"/>
                    </a:srgbClr>
                  </a:outerShdw>
                </a:effectLst>
              </a:rPr>
              <a:t>AGENDA</a:t>
            </a:r>
            <a:r>
              <a:rPr lang="fr-FR" sz="1400" u="sng" dirty="0" smtClean="0"/>
              <a:t> </a:t>
            </a:r>
            <a:r>
              <a:rPr lang="fr-FR" sz="1400" dirty="0" smtClean="0"/>
              <a:t>:</a:t>
            </a:r>
          </a:p>
          <a:p>
            <a:pPr marL="285750" indent="-285750">
              <a:buFontTx/>
              <a:buChar char="-"/>
            </a:pPr>
            <a:r>
              <a:rPr lang="fr-FR" sz="1400" dirty="0" smtClean="0"/>
              <a:t>Samedi 3 septembre</a:t>
            </a:r>
            <a:r>
              <a:rPr lang="fr-FR" sz="1400" dirty="0" smtClean="0"/>
              <a:t>		= </a:t>
            </a:r>
            <a:r>
              <a:rPr lang="fr-FR" sz="1400" dirty="0" smtClean="0"/>
              <a:t>championnat des clubs à Pont de Vaux</a:t>
            </a:r>
            <a:endParaRPr lang="fr-FR" sz="1400" dirty="0" smtClean="0"/>
          </a:p>
          <a:p>
            <a:pPr marL="285750" indent="-285750">
              <a:buFontTx/>
              <a:buChar char="-"/>
            </a:pPr>
            <a:r>
              <a:rPr lang="fr-FR" sz="1400" dirty="0" smtClean="0"/>
              <a:t>Vendredi 16 septembre</a:t>
            </a:r>
            <a:r>
              <a:rPr lang="fr-FR" sz="1400" dirty="0" smtClean="0"/>
              <a:t>		= </a:t>
            </a:r>
            <a:r>
              <a:rPr lang="fr-FR" sz="1400" dirty="0" smtClean="0"/>
              <a:t>réunion de secteur à Saint Benoît</a:t>
            </a:r>
            <a:endParaRPr lang="fr-FR" sz="1400" dirty="0" smtClean="0"/>
          </a:p>
          <a:p>
            <a:pPr marL="285750" indent="-285750">
              <a:buFontTx/>
              <a:buChar char="-"/>
            </a:pPr>
            <a:r>
              <a:rPr lang="fr-FR" sz="1400" dirty="0" smtClean="0"/>
              <a:t>Samedi </a:t>
            </a:r>
            <a:r>
              <a:rPr lang="fr-FR" sz="1400" dirty="0" smtClean="0"/>
              <a:t>24 septembre</a:t>
            </a:r>
            <a:r>
              <a:rPr lang="fr-FR" sz="1400" dirty="0" smtClean="0"/>
              <a:t>		= </a:t>
            </a:r>
            <a:r>
              <a:rPr lang="fr-FR" sz="1400" dirty="0" smtClean="0"/>
              <a:t>championnat de l’Ain triplette mixte à </a:t>
            </a:r>
            <a:r>
              <a:rPr lang="fr-FR" sz="1400" dirty="0" err="1" smtClean="0"/>
              <a:t>Hauteville</a:t>
            </a:r>
            <a:endParaRPr lang="fr-FR" sz="1400" dirty="0" smtClean="0"/>
          </a:p>
          <a:p>
            <a:pPr marL="285750" indent="-285750">
              <a:buFontTx/>
              <a:buChar char="-"/>
            </a:pPr>
            <a:r>
              <a:rPr lang="fr-FR" sz="1400" dirty="0" smtClean="0"/>
              <a:t>Dimanche 2 octobre</a:t>
            </a:r>
            <a:r>
              <a:rPr lang="fr-FR" sz="1400" dirty="0" smtClean="0"/>
              <a:t>		= </a:t>
            </a:r>
            <a:r>
              <a:rPr lang="fr-FR" sz="1400" dirty="0" smtClean="0"/>
              <a:t>championnat des clubs à Saint Jean le Vieux</a:t>
            </a:r>
          </a:p>
          <a:p>
            <a:pPr marL="285750" indent="-285750">
              <a:buFontTx/>
              <a:buChar char="-"/>
            </a:pPr>
            <a:r>
              <a:rPr lang="fr-FR" sz="1400" dirty="0" smtClean="0"/>
              <a:t>Samedi </a:t>
            </a:r>
            <a:r>
              <a:rPr lang="fr-FR" sz="1400" dirty="0" smtClean="0"/>
              <a:t>8 octobre	</a:t>
            </a:r>
            <a:r>
              <a:rPr lang="fr-FR" sz="1400" dirty="0" smtClean="0"/>
              <a:t>		= </a:t>
            </a:r>
            <a:r>
              <a:rPr lang="fr-FR" sz="1400" dirty="0" smtClean="0"/>
              <a:t>but d’honneur et AG du club</a:t>
            </a:r>
            <a:endParaRPr lang="fr-FR" sz="1400" dirty="0" smtClean="0"/>
          </a:p>
          <a:p>
            <a:pPr marL="285750" indent="-285750">
              <a:buFontTx/>
              <a:buChar char="-"/>
            </a:pPr>
            <a:r>
              <a:rPr lang="fr-FR" sz="1400" dirty="0" smtClean="0"/>
              <a:t>Samedi 22 </a:t>
            </a:r>
            <a:r>
              <a:rPr lang="fr-FR" sz="1400" dirty="0" smtClean="0"/>
              <a:t>octobre		</a:t>
            </a:r>
            <a:r>
              <a:rPr lang="fr-FR" sz="1400" dirty="0" smtClean="0"/>
              <a:t>	= AG de secteur à Saint Benoît</a:t>
            </a:r>
            <a:endParaRPr lang="fr-FR" sz="1400" dirty="0" smtClean="0"/>
          </a:p>
        </p:txBody>
      </p:sp>
      <p:sp>
        <p:nvSpPr>
          <p:cNvPr id="7" name="ZoneTexte 6"/>
          <p:cNvSpPr txBox="1"/>
          <p:nvPr/>
        </p:nvSpPr>
        <p:spPr>
          <a:xfrm>
            <a:off x="516194" y="3451123"/>
            <a:ext cx="9999406" cy="2708434"/>
          </a:xfrm>
          <a:prstGeom prst="rect">
            <a:avLst/>
          </a:prstGeom>
          <a:noFill/>
        </p:spPr>
        <p:txBody>
          <a:bodyPr wrap="square" rtlCol="0">
            <a:spAutoFit/>
          </a:bodyPr>
          <a:lstStyle/>
          <a:p>
            <a:r>
              <a:rPr lang="fr-FR" sz="1400" u="sng" dirty="0" smtClean="0">
                <a:solidFill>
                  <a:srgbClr val="0070C0"/>
                </a:solidFill>
                <a:effectLst>
                  <a:outerShdw blurRad="38100" dist="38100" dir="2700000" algn="tl">
                    <a:srgbClr val="000000">
                      <a:alpha val="43137"/>
                    </a:srgbClr>
                  </a:outerShdw>
                </a:effectLst>
              </a:rPr>
              <a:t>Réunion du </a:t>
            </a:r>
            <a:r>
              <a:rPr lang="fr-FR" sz="1400" u="sng" dirty="0" smtClean="0">
                <a:solidFill>
                  <a:srgbClr val="0070C0"/>
                </a:solidFill>
                <a:effectLst>
                  <a:outerShdw blurRad="38100" dist="38100" dir="2700000" algn="tl">
                    <a:srgbClr val="000000">
                      <a:alpha val="43137"/>
                    </a:srgbClr>
                  </a:outerShdw>
                </a:effectLst>
              </a:rPr>
              <a:t>23 août 2016</a:t>
            </a:r>
            <a:r>
              <a:rPr lang="fr-FR" sz="1200" dirty="0" smtClean="0"/>
              <a:t>:</a:t>
            </a:r>
            <a:endParaRPr lang="fr-FR" sz="1200" dirty="0" smtClean="0"/>
          </a:p>
          <a:p>
            <a:endParaRPr lang="fr-FR" sz="1200" dirty="0" smtClean="0"/>
          </a:p>
          <a:p>
            <a:pPr marL="285750" indent="-285750">
              <a:buFontTx/>
              <a:buChar char="-"/>
            </a:pPr>
            <a:r>
              <a:rPr lang="fr-FR" sz="1200" dirty="0" smtClean="0"/>
              <a:t>Comme l’année dernière, repas à organiser pour la dernière journée de championnat : prévoir chapiteau auprès des jeunes, Roland s’occupe du menu, invitation des clubs, autorisation de buvette, voir si la salle des fêtes est dispo en cas de mauvais temps, prévenir les riverains une semaine avant</a:t>
            </a:r>
            <a:endParaRPr lang="fr-FR" sz="1200" dirty="0" smtClean="0"/>
          </a:p>
          <a:p>
            <a:pPr marL="285750" indent="-285750">
              <a:buFontTx/>
              <a:buChar char="-"/>
            </a:pPr>
            <a:r>
              <a:rPr lang="fr-FR" sz="1200" dirty="0" smtClean="0"/>
              <a:t>Pour l’année prochaine, on repart en championnat des clubs, et on proposera 2 concours ; 1 en mars en doublettes, et un en juin sur la journée avec tête à tête le matin et doublette l’après-midi sans concours féminin</a:t>
            </a:r>
            <a:endParaRPr lang="fr-FR" sz="1200" dirty="0" smtClean="0"/>
          </a:p>
          <a:p>
            <a:pPr marL="285750" indent="-285750">
              <a:buFontTx/>
              <a:buChar char="-"/>
            </a:pPr>
            <a:r>
              <a:rPr lang="fr-FR" sz="1200" dirty="0" smtClean="0"/>
              <a:t>Choix de la date du but d’honneur suivi de l’AG et d’une petite collation : samedi 8 octobre</a:t>
            </a:r>
            <a:endParaRPr lang="fr-FR" sz="1200" dirty="0" smtClean="0"/>
          </a:p>
          <a:p>
            <a:pPr marL="285750" indent="-285750">
              <a:buFontTx/>
              <a:buChar char="-"/>
            </a:pPr>
            <a:r>
              <a:rPr lang="fr-FR" sz="1200" dirty="0" smtClean="0"/>
              <a:t>Pour l’AG de secteur qui aura lieu chez nous, prévoir collation (</a:t>
            </a:r>
            <a:r>
              <a:rPr lang="fr-FR" sz="1200" dirty="0" err="1" smtClean="0"/>
              <a:t>charcuteire</a:t>
            </a:r>
            <a:r>
              <a:rPr lang="fr-FR" sz="1200" dirty="0" smtClean="0"/>
              <a:t>, pizza) : présence de 2-3 membres du bureau bienvenue</a:t>
            </a:r>
            <a:endParaRPr lang="fr-FR" sz="1200" dirty="0" smtClean="0"/>
          </a:p>
          <a:p>
            <a:pPr marL="285750" indent="-285750">
              <a:buFontTx/>
              <a:buChar char="-"/>
            </a:pPr>
            <a:r>
              <a:rPr lang="fr-FR" sz="1200" dirty="0" smtClean="0"/>
              <a:t>Courrier à envoyer à la mairie pour les remercier pour les travaux effectués</a:t>
            </a:r>
            <a:endParaRPr lang="fr-FR" sz="1200" dirty="0" smtClean="0"/>
          </a:p>
          <a:p>
            <a:pPr marL="285750" indent="-285750">
              <a:buFontTx/>
              <a:buChar char="-"/>
            </a:pPr>
            <a:r>
              <a:rPr lang="fr-FR" sz="1200" smtClean="0"/>
              <a:t>Il est décidé </a:t>
            </a:r>
            <a:r>
              <a:rPr lang="fr-FR" sz="1200" dirty="0" smtClean="0"/>
              <a:t>de demander une subvention à la marie : documents à envoyer avant le 5 novembre prochain (rapport d’activités, comtes, nombre d’adhérents, objectif 2017, attestation d’assurance, RIB)</a:t>
            </a:r>
            <a:endParaRPr lang="fr-FR" sz="1200" dirty="0" smtClean="0"/>
          </a:p>
          <a:p>
            <a:pPr marL="285750" indent="-285750">
              <a:buFontTx/>
              <a:buChar char="-"/>
            </a:pPr>
            <a:r>
              <a:rPr lang="fr-FR" sz="1200" dirty="0" smtClean="0"/>
              <a:t>Eric doit reprendre contact avec les Alsaciens pour savoir s’ils viennent l’année prochaine chez nous</a:t>
            </a:r>
            <a:endParaRPr lang="fr-FR" sz="1200" dirty="0" smtClean="0"/>
          </a:p>
          <a:p>
            <a:pPr marL="285750" indent="-285750">
              <a:buFontTx/>
              <a:buChar char="-"/>
            </a:pPr>
            <a:endParaRPr lang="fr-FR" sz="1200" dirty="0" smtClean="0"/>
          </a:p>
        </p:txBody>
      </p:sp>
    </p:spTree>
    <p:extLst>
      <p:ext uri="{BB962C8B-B14F-4D97-AF65-F5344CB8AC3E}">
        <p14:creationId xmlns="" xmlns:p14="http://schemas.microsoft.com/office/powerpoint/2010/main" val="1225026159"/>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73</TotalTime>
  <Words>244</Words>
  <Application>Microsoft Office PowerPoint</Application>
  <PresentationFormat>Personnalisé</PresentationFormat>
  <Paragraphs>20</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Facette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pateric</dc:creator>
  <cp:lastModifiedBy>Patricia</cp:lastModifiedBy>
  <cp:revision>16</cp:revision>
  <dcterms:created xsi:type="dcterms:W3CDTF">2015-10-25T12:54:07Z</dcterms:created>
  <dcterms:modified xsi:type="dcterms:W3CDTF">2016-09-08T08:57:55Z</dcterms:modified>
</cp:coreProperties>
</file>