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5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8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6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5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6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2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6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6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0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349240"/>
            <a:ext cx="1905000" cy="14859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55600" y="267314"/>
            <a:ext cx="4612640" cy="646331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JANVIER 2017 : </a:t>
            </a:r>
          </a:p>
          <a:p>
            <a:r>
              <a:rPr lang="fr-FR" smtClean="0">
                <a:ln>
                  <a:solidFill>
                    <a:srgbClr val="CC3399"/>
                  </a:solidFill>
                </a:ln>
              </a:rPr>
              <a:t>Samedi </a:t>
            </a:r>
            <a:r>
              <a:rPr lang="fr-FR" smtClean="0">
                <a:ln>
                  <a:solidFill>
                    <a:srgbClr val="CC3399"/>
                  </a:solidFill>
                </a:ln>
              </a:rPr>
              <a:t>14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= 17h galette des rois : </a:t>
            </a:r>
            <a:r>
              <a:rPr lang="fr-FR" dirty="0" err="1" smtClean="0">
                <a:ln>
                  <a:solidFill>
                    <a:srgbClr val="CC3399"/>
                  </a:solidFill>
                </a:ln>
              </a:rPr>
              <a:t>Hauterive</a:t>
            </a:r>
            <a:endParaRPr lang="fr-FR" dirty="0" smtClean="0">
              <a:ln>
                <a:solidFill>
                  <a:srgbClr val="CC3399"/>
                </a:solidFill>
              </a:ln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1" y="3111371"/>
            <a:ext cx="8795657" cy="2062103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Avril </a:t>
            </a:r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1 = ? : 	Championnat de l’Ain tête à tête hommes et dames </a:t>
            </a:r>
          </a:p>
          <a:p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8 = CULOZ :		Championnat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triplettes de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hommes et dames</a:t>
            </a:r>
          </a:p>
          <a:p>
            <a:r>
              <a:rPr lang="fr-FR" sz="1600" dirty="0">
                <a:solidFill>
                  <a:schemeClr val="tx1"/>
                </a:solidFill>
              </a:rPr>
              <a:t>Samedi </a:t>
            </a:r>
            <a:r>
              <a:rPr lang="fr-FR" sz="1600" dirty="0" smtClean="0">
                <a:solidFill>
                  <a:schemeClr val="tx1"/>
                </a:solidFill>
              </a:rPr>
              <a:t>15 </a:t>
            </a:r>
            <a:r>
              <a:rPr lang="fr-FR" sz="1600" dirty="0">
                <a:solidFill>
                  <a:schemeClr val="tx1"/>
                </a:solidFill>
              </a:rPr>
              <a:t>= AMBRONAY : 	                  Concours doublette</a:t>
            </a:r>
          </a:p>
          <a:p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22 = MIRIBEL : 			Championnat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doublette de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doublette mixte</a:t>
            </a:r>
          </a:p>
          <a:p>
            <a:r>
              <a:rPr lang="fr-FR" sz="1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Samedi 29 = ? : </a:t>
            </a:r>
            <a:r>
              <a:rPr lang="fr-FR" sz="1600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	                 Qualificatif coupe de l’Ain</a:t>
            </a:r>
          </a:p>
          <a:p>
            <a:r>
              <a:rPr lang="fr-FR" sz="1600" dirty="0">
                <a:solidFill>
                  <a:schemeClr val="tx1"/>
                </a:solidFill>
              </a:rPr>
              <a:t>Samedi </a:t>
            </a:r>
            <a:r>
              <a:rPr lang="fr-FR" sz="1600" dirty="0" smtClean="0">
                <a:solidFill>
                  <a:schemeClr val="tx1"/>
                </a:solidFill>
              </a:rPr>
              <a:t>29 </a:t>
            </a:r>
            <a:r>
              <a:rPr lang="fr-FR" sz="1600" dirty="0">
                <a:solidFill>
                  <a:schemeClr val="tx1"/>
                </a:solidFill>
              </a:rPr>
              <a:t>= </a:t>
            </a:r>
            <a:r>
              <a:rPr lang="fr-FR" sz="1600" dirty="0" smtClean="0">
                <a:solidFill>
                  <a:schemeClr val="tx1"/>
                </a:solidFill>
              </a:rPr>
              <a:t>CULOZ </a:t>
            </a:r>
            <a:r>
              <a:rPr lang="fr-FR" sz="1600" dirty="0">
                <a:solidFill>
                  <a:schemeClr val="tx1"/>
                </a:solidFill>
              </a:rPr>
              <a:t>: 	                  Concours doublette</a:t>
            </a:r>
          </a:p>
          <a:p>
            <a:r>
              <a:rPr lang="fr-FR" sz="1600" dirty="0" smtClean="0"/>
              <a:t>Dimanche 30 =  </a:t>
            </a:r>
            <a:r>
              <a:rPr lang="fr-FR" sz="1600" dirty="0"/>
              <a:t>SAINT RAMBERT  :	Concours tête à tête et doublette mixte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88217" y="990756"/>
            <a:ext cx="7874000" cy="20313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noFill/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Mars </a:t>
            </a:r>
            <a:r>
              <a:rPr lang="fr-FR" b="1" dirty="0" smtClean="0">
                <a:ln w="9525">
                  <a:noFill/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b="1" dirty="0" smtClean="0">
                <a:ln w="9525">
                  <a:noFill/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4 = AMBRONAY : 	                  Concours doublette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11 = LAGNIEU : 	                          Concours doublette mixte</a:t>
            </a:r>
          </a:p>
          <a:p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Dimanche 12 = ST TRIVIER SUR </a:t>
            </a:r>
            <a:r>
              <a:rPr lang="fr-FR" b="1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Moignans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:	Championnat des clubs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Samedi 18 = </a:t>
            </a:r>
            <a:r>
              <a:rPr lang="fr-FR" dirty="0">
                <a:ln>
                  <a:solidFill>
                    <a:srgbClr val="CC3399"/>
                  </a:solidFill>
                </a:ln>
              </a:rPr>
              <a:t>ST JEAN LE VIEUX :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             concours Doublettes</a:t>
            </a:r>
            <a:endParaRPr lang="fr-FR" dirty="0">
              <a:ln>
                <a:solidFill>
                  <a:srgbClr val="CC3399"/>
                </a:solidFill>
              </a:ln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Dimanche 19 = LAGNIEU : 	                 Qualificatif coupe de l’Ain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25 = ATTIGNAT : 		Championnat de l’Ain doublette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328886" y="5262764"/>
            <a:ext cx="6949440" cy="1323439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Mai </a:t>
            </a:r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sz="1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sz="1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Dimanche </a:t>
            </a:r>
            <a:r>
              <a:rPr lang="fr-FR" sz="1600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7 = </a:t>
            </a:r>
            <a:r>
              <a:rPr lang="fr-FR" sz="1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? : </a:t>
            </a:r>
            <a:r>
              <a:rPr lang="fr-FR" sz="1600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	                 Qualificatif coupe de </a:t>
            </a:r>
            <a:r>
              <a:rPr lang="fr-FR" sz="1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l’Ain</a:t>
            </a:r>
          </a:p>
          <a:p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13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MARBOZ :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Championnat de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provençal </a:t>
            </a:r>
            <a:endParaRPr lang="fr-FR" sz="16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20 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fr-FR" sz="16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HAUTEVILLE :</a:t>
            </a:r>
            <a:r>
              <a:rPr lang="fr-FR" sz="1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	Championnat de l’Ain triplette promotion</a:t>
            </a:r>
          </a:p>
          <a:p>
            <a:r>
              <a:rPr lang="fr-FR" sz="1600" dirty="0" smtClean="0"/>
              <a:t>Jeudi 25 </a:t>
            </a:r>
            <a:r>
              <a:rPr lang="fr-FR" sz="1600" dirty="0"/>
              <a:t>=  SAINT RAMBERT  :	Concours tête à tête et </a:t>
            </a:r>
            <a:r>
              <a:rPr lang="fr-FR" sz="1600" dirty="0" smtClean="0"/>
              <a:t>doublette</a:t>
            </a:r>
            <a:endParaRPr lang="fr-FR" sz="16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803606" y="161281"/>
            <a:ext cx="3718560" cy="523220"/>
          </a:xfrm>
          <a:prstGeom prst="rect">
            <a:avLst/>
          </a:prstGeom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</a:rPr>
              <a:t>CALENDRIER 2017</a:t>
            </a:r>
          </a:p>
        </p:txBody>
      </p:sp>
    </p:spTree>
    <p:extLst>
      <p:ext uri="{BB962C8B-B14F-4D97-AF65-F5344CB8AC3E}">
        <p14:creationId xmlns:p14="http://schemas.microsoft.com/office/powerpoint/2010/main" val="20838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0523" y="3970214"/>
            <a:ext cx="7080739" cy="369331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Septembre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Samedi 2 = ? </a:t>
            </a:r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: 	                 Qualificatif coupe de l’Ain</a:t>
            </a:r>
          </a:p>
          <a:p>
            <a:r>
              <a:rPr lang="fr-FR" dirty="0" smtClean="0"/>
              <a:t>Samedi 9 = LAGNIEU :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	    </a:t>
            </a:r>
            <a:r>
              <a:rPr lang="fr-FR" dirty="0" smtClean="0"/>
              <a:t>concours triplette mixte</a:t>
            </a:r>
          </a:p>
          <a:p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Dimanche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10 = PERONNAS :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			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Championnat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des clubs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16 = HAUTEVILLE :               Championnat de l’Ain triplette mixte</a:t>
            </a:r>
          </a:p>
          <a:p>
            <a:r>
              <a:rPr lang="fr-FR" dirty="0"/>
              <a:t>Samedi  </a:t>
            </a:r>
            <a:r>
              <a:rPr lang="fr-FR" dirty="0" smtClean="0"/>
              <a:t>23 </a:t>
            </a:r>
            <a:r>
              <a:rPr lang="fr-FR" dirty="0"/>
              <a:t>= AMBERIEU : </a:t>
            </a:r>
            <a:r>
              <a:rPr lang="fr-FR" dirty="0">
                <a:ln>
                  <a:solidFill>
                    <a:srgbClr val="CC3399"/>
                  </a:solidFill>
                </a:ln>
              </a:rPr>
              <a:t>	        </a:t>
            </a:r>
            <a:r>
              <a:rPr lang="fr-FR" dirty="0"/>
              <a:t>concours doublette</a:t>
            </a:r>
          </a:p>
          <a:p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Samedi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23 = FAREINS </a:t>
            </a:r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: 	               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finales coupe </a:t>
            </a:r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de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l’Ain</a:t>
            </a:r>
          </a:p>
          <a:p>
            <a:r>
              <a:rPr lang="fr-FR" dirty="0" smtClean="0"/>
              <a:t>Dimanche 24 = SAINT BENOIT </a:t>
            </a:r>
            <a:r>
              <a:rPr lang="fr-FR" dirty="0"/>
              <a:t>: </a:t>
            </a:r>
            <a:r>
              <a:rPr lang="fr-FR" dirty="0">
                <a:ln>
                  <a:solidFill>
                    <a:srgbClr val="CC3399"/>
                  </a:solidFill>
                </a:ln>
              </a:rPr>
              <a:t>	        </a:t>
            </a:r>
            <a:r>
              <a:rPr lang="fr-FR" dirty="0"/>
              <a:t>concours </a:t>
            </a:r>
            <a:r>
              <a:rPr lang="fr-FR" dirty="0" smtClean="0"/>
              <a:t>triplette</a:t>
            </a:r>
            <a:endParaRPr lang="fr-FR" dirty="0"/>
          </a:p>
          <a:p>
            <a:endParaRPr lang="fr-FR" b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  <a:p>
            <a:endParaRPr lang="fr-FR" dirty="0" smtClean="0">
              <a:ln>
                <a:solidFill>
                  <a:srgbClr val="CC3399"/>
                </a:solidFill>
              </a:ln>
            </a:endParaRPr>
          </a:p>
          <a:p>
            <a:endParaRPr lang="fr-FR" dirty="0" smtClean="0">
              <a:ln>
                <a:solidFill>
                  <a:srgbClr val="CC3399"/>
                </a:solidFill>
              </a:ln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89522" y="0"/>
            <a:ext cx="8034727" cy="2231571"/>
          </a:xfrm>
          <a:prstGeom prst="rect">
            <a:avLst/>
          </a:prstGeom>
          <a:solidFill>
            <a:schemeClr val="lt1"/>
          </a:solidFill>
          <a:ln>
            <a:solidFill>
              <a:schemeClr val="accent3"/>
            </a:solidFill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Juin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Dimanche 4 = ? : </a:t>
            </a:r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	                 Qualificatif coupe de l’Ain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Dimanche 4 = SAINT RAMBERT : 	         Concours Tête à tête et doublette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10 = AMBRONAY : 	                  Concours doublette</a:t>
            </a:r>
          </a:p>
          <a:p>
            <a:r>
              <a:rPr lang="fr-FR" dirty="0">
                <a:solidFill>
                  <a:schemeClr val="tx1"/>
                </a:solidFill>
              </a:rPr>
              <a:t>Dimanche </a:t>
            </a:r>
            <a:r>
              <a:rPr lang="fr-FR" dirty="0" smtClean="0">
                <a:solidFill>
                  <a:schemeClr val="tx1"/>
                </a:solidFill>
              </a:rPr>
              <a:t>11 </a:t>
            </a:r>
            <a:r>
              <a:rPr lang="fr-FR" dirty="0">
                <a:solidFill>
                  <a:schemeClr val="tx1"/>
                </a:solidFill>
              </a:rPr>
              <a:t>= SAINT RAMBERT : 	         Concours </a:t>
            </a:r>
            <a:r>
              <a:rPr lang="fr-FR" dirty="0" smtClean="0">
                <a:solidFill>
                  <a:schemeClr val="tx1"/>
                </a:solidFill>
              </a:rPr>
              <a:t>doublette mixte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Samedi 17 = LAGNIEU : </a:t>
            </a:r>
            <a:r>
              <a:rPr lang="fr-FR" dirty="0">
                <a:solidFill>
                  <a:schemeClr val="tx1"/>
                </a:solidFill>
              </a:rPr>
              <a:t>	       </a:t>
            </a:r>
            <a:r>
              <a:rPr lang="fr-FR" dirty="0" smtClean="0">
                <a:solidFill>
                  <a:schemeClr val="tx1"/>
                </a:solidFill>
              </a:rPr>
              <a:t>                  </a:t>
            </a:r>
            <a:r>
              <a:rPr lang="fr-FR" dirty="0">
                <a:solidFill>
                  <a:schemeClr val="tx1"/>
                </a:solidFill>
              </a:rPr>
              <a:t>Concours </a:t>
            </a:r>
            <a:r>
              <a:rPr lang="fr-FR" dirty="0" smtClean="0">
                <a:solidFill>
                  <a:schemeClr val="tx1"/>
                </a:solidFill>
              </a:rPr>
              <a:t>doublette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Dimanche 18 = ST JEAN LE VIEUX : 	Tête à tête matin et Doublette après midi</a:t>
            </a:r>
          </a:p>
          <a:p>
            <a:r>
              <a:rPr lang="fr-FR" dirty="0">
                <a:solidFill>
                  <a:schemeClr val="tx1"/>
                </a:solidFill>
              </a:rPr>
              <a:t>Dimanche </a:t>
            </a:r>
            <a:r>
              <a:rPr lang="fr-FR" dirty="0" smtClean="0">
                <a:solidFill>
                  <a:schemeClr val="tx1"/>
                </a:solidFill>
              </a:rPr>
              <a:t>25 </a:t>
            </a:r>
            <a:r>
              <a:rPr lang="fr-FR" dirty="0">
                <a:solidFill>
                  <a:schemeClr val="tx1"/>
                </a:solidFill>
              </a:rPr>
              <a:t>= </a:t>
            </a:r>
            <a:r>
              <a:rPr lang="fr-FR" dirty="0" smtClean="0">
                <a:solidFill>
                  <a:schemeClr val="tx1"/>
                </a:solidFill>
              </a:rPr>
              <a:t>HAUTEVILLE : </a:t>
            </a:r>
            <a:r>
              <a:rPr lang="fr-FR" dirty="0">
                <a:solidFill>
                  <a:schemeClr val="tx1"/>
                </a:solidFill>
              </a:rPr>
              <a:t>	         Concours Tête à tête et doublette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36261" y="2231571"/>
            <a:ext cx="6314226" cy="2308324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Juillet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Samedi 1 = NEUVILLE </a:t>
            </a:r>
            <a:r>
              <a:rPr lang="fr-FR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: 	                 Qualificatif coupe de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l’Ain</a:t>
            </a:r>
          </a:p>
          <a:p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Dimanche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 = REPLONGES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		Championnat des clubs</a:t>
            </a:r>
          </a:p>
          <a:p>
            <a:r>
              <a:rPr lang="fr-FR" dirty="0" smtClean="0"/>
              <a:t>Samedi 8 </a:t>
            </a:r>
            <a:r>
              <a:rPr lang="fr-FR" dirty="0"/>
              <a:t>=  </a:t>
            </a:r>
            <a:r>
              <a:rPr lang="fr-FR" dirty="0" smtClean="0"/>
              <a:t>AMBRONAY :</a:t>
            </a:r>
            <a:r>
              <a:rPr lang="fr-FR" dirty="0"/>
              <a:t>		</a:t>
            </a:r>
            <a:r>
              <a:rPr lang="fr-FR" dirty="0" smtClean="0"/>
              <a:t>concours doublette</a:t>
            </a:r>
          </a:p>
          <a:p>
            <a:r>
              <a:rPr lang="fr-FR" dirty="0" smtClean="0"/>
              <a:t>Dimanche 9 = BELLEY : 	              Concours Tête à tête et doublette</a:t>
            </a:r>
          </a:p>
          <a:p>
            <a:r>
              <a:rPr lang="fr-FR" dirty="0" smtClean="0"/>
              <a:t>Samedi  22 = SAINT BENOIT : 	        concours doublette</a:t>
            </a:r>
          </a:p>
          <a:p>
            <a:r>
              <a:rPr lang="fr-FR" dirty="0"/>
              <a:t>Dimanche </a:t>
            </a:r>
            <a:r>
              <a:rPr lang="fr-FR" dirty="0" smtClean="0"/>
              <a:t>23 </a:t>
            </a:r>
            <a:r>
              <a:rPr lang="fr-FR" dirty="0"/>
              <a:t>= </a:t>
            </a:r>
            <a:r>
              <a:rPr lang="fr-FR" dirty="0" smtClean="0"/>
              <a:t>CULOZ </a:t>
            </a:r>
            <a:r>
              <a:rPr lang="fr-FR" dirty="0"/>
              <a:t>: 	             </a:t>
            </a:r>
            <a:r>
              <a:rPr lang="fr-FR" dirty="0" smtClean="0"/>
              <a:t> </a:t>
            </a:r>
            <a:r>
              <a:rPr lang="fr-FR" dirty="0"/>
              <a:t>Concours Tête à tête et doublette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73955" y="6268755"/>
            <a:ext cx="7954614" cy="646331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Octobre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2017 </a:t>
            </a:r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Samedi 7 = SAINT JEAN LE VIEUX </a:t>
            </a:r>
            <a:r>
              <a:rPr lang="fr-FR" dirty="0" smtClean="0"/>
              <a:t>:</a:t>
            </a: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Championnat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des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clubs</a:t>
            </a:r>
            <a:endParaRPr lang="fr-FR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932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73</Words>
  <Application>Microsoft Office PowerPoint</Application>
  <PresentationFormat>Grand écran</PresentationFormat>
  <Paragraphs>51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pateric</dc:creator>
  <cp:lastModifiedBy>VIOLLET Eric</cp:lastModifiedBy>
  <cp:revision>34</cp:revision>
  <cp:lastPrinted>2016-12-08T11:49:11Z</cp:lastPrinted>
  <dcterms:created xsi:type="dcterms:W3CDTF">2015-10-25T13:38:38Z</dcterms:created>
  <dcterms:modified xsi:type="dcterms:W3CDTF">2016-12-14T11:32:27Z</dcterms:modified>
</cp:coreProperties>
</file>