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285" r:id="rId3"/>
    <p:sldId id="281" r:id="rId4"/>
    <p:sldId id="282" r:id="rId5"/>
    <p:sldId id="287" r:id="rId6"/>
    <p:sldId id="260" r:id="rId7"/>
    <p:sldId id="262" r:id="rId8"/>
    <p:sldId id="272" r:id="rId9"/>
    <p:sldId id="271" r:id="rId10"/>
    <p:sldId id="264" r:id="rId11"/>
    <p:sldId id="283" r:id="rId12"/>
    <p:sldId id="277" r:id="rId13"/>
    <p:sldId id="284" r:id="rId14"/>
    <p:sldId id="266" r:id="rId15"/>
    <p:sldId id="278" r:id="rId16"/>
    <p:sldId id="286" r:id="rId17"/>
    <p:sldId id="267" r:id="rId18"/>
    <p:sldId id="270" r:id="rId19"/>
    <p:sldId id="268" r:id="rId20"/>
    <p:sldId id="279" r:id="rId21"/>
    <p:sldId id="274" r:id="rId22"/>
  </p:sldIdLst>
  <p:sldSz cx="9144000" cy="6858000" type="screen4x3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57A15-0531-430F-A803-1E8DDC5701CC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B095-513D-42DD-A8E9-7394EECF43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2C8E7-5F5E-43BE-B786-7ECC79675CB5}" type="datetimeFigureOut">
              <a:rPr lang="fr-FR" smtClean="0"/>
              <a:pPr/>
              <a:t>18/11/2016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58C2A-699B-46FA-A42D-FD202EFAD5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423B-8703-4A98-BC4B-C125EF2BBBE7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778C-8981-4BA8-A1ED-50F7D08C281E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2071-ABCD-4DD6-A46E-3E717634F708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5989-4F26-47AA-A0B9-7BD352BA11B9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4968-BBC1-43D4-82D2-14437C88427A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5625-9056-4C41-A58E-CB0443A038F2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3B9B-7C81-4706-BF85-9B9EF782409F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A3D4-16B7-4A4C-89E3-186C22EF87D1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575E-DAE4-45C2-8A2F-4D2AAD46C9FD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E6F7-8406-493F-B174-41C3B023F4B4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C4C9-C3C7-4551-9B90-857543D543C1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BD89-F9AA-46AC-8575-37EE9E0DC0AE}" type="datetime1">
              <a:rPr lang="fr-FR" smtClean="0"/>
              <a:pPr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CF6C-F429-43B4-B51C-2A0B395EE1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6_10_04_043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Sainte Foy Pétanque 96 avenue Georges CLEMENCEAU 69110 Sainte Foy lès Lyon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 www.blogpetanque.com/stefoypetank69/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106414" cy="1372228"/>
          </a:xfrm>
          <a:prstGeom prst="rect">
            <a:avLst/>
          </a:prstGeom>
          <a:noFill/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395536" y="5733256"/>
            <a:ext cx="3960440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18 Novembre 2016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55576" y="764704"/>
            <a:ext cx="381642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Assemblée générale </a:t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Extraordinaire </a:t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et Ordinaire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2016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Résultats sportifs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3989040"/>
          </a:xfrm>
        </p:spPr>
        <p:txBody>
          <a:bodyPr>
            <a:normAutofit/>
          </a:bodyPr>
          <a:lstStyle/>
          <a:p>
            <a:r>
              <a:rPr lang="fr-FR" dirty="0" smtClean="0"/>
              <a:t>Compétitions club</a:t>
            </a:r>
          </a:p>
          <a:p>
            <a:r>
              <a:rPr lang="fr-FR" dirty="0" smtClean="0"/>
              <a:t>Championnats </a:t>
            </a:r>
          </a:p>
          <a:p>
            <a:pPr lvl="1"/>
            <a:r>
              <a:rPr lang="fr-FR" dirty="0" smtClean="0"/>
              <a:t>Féminin,</a:t>
            </a:r>
          </a:p>
          <a:p>
            <a:pPr lvl="1"/>
            <a:r>
              <a:rPr lang="fr-FR" dirty="0" smtClean="0"/>
              <a:t>Masculin,</a:t>
            </a:r>
          </a:p>
          <a:p>
            <a:pPr lvl="1"/>
            <a:r>
              <a:rPr lang="fr-FR" dirty="0" smtClean="0"/>
              <a:t>Vétéran</a:t>
            </a:r>
          </a:p>
          <a:p>
            <a:r>
              <a:rPr lang="fr-FR" dirty="0" smtClean="0"/>
              <a:t>Coupe de France</a:t>
            </a:r>
          </a:p>
          <a:p>
            <a:r>
              <a:rPr lang="fr-FR" dirty="0" smtClean="0"/>
              <a:t>Concours divers</a:t>
            </a:r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Image 7" descr="2016-05-04_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700808"/>
            <a:ext cx="3275856" cy="2183904"/>
          </a:xfrm>
          <a:prstGeom prst="rect">
            <a:avLst/>
          </a:prstGeom>
        </p:spPr>
      </p:pic>
      <p:pic>
        <p:nvPicPr>
          <p:cNvPr id="9" name="Image 8" descr="2016-05-04_0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05064"/>
            <a:ext cx="3491880" cy="2327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IMG_0049 (Copie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65532"/>
            <a:ext cx="9036496" cy="59982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6851104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Pétanque en fête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Pétanque en fête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9" name="Image 8" descr="2016_09_10_042708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2808826" cy="1872208"/>
          </a:xfrm>
          <a:prstGeom prst="rect">
            <a:avLst/>
          </a:prstGeom>
        </p:spPr>
      </p:pic>
      <p:pic>
        <p:nvPicPr>
          <p:cNvPr id="10" name="Image 9" descr="2016_09_10_042801-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5839">
            <a:off x="6688352" y="3003380"/>
            <a:ext cx="2034983" cy="3053031"/>
          </a:xfrm>
          <a:prstGeom prst="rect">
            <a:avLst/>
          </a:prstGeom>
        </p:spPr>
      </p:pic>
      <p:pic>
        <p:nvPicPr>
          <p:cNvPr id="11" name="Image 10" descr="2016_09_10_042743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005064"/>
            <a:ext cx="3348984" cy="2232248"/>
          </a:xfrm>
          <a:prstGeom prst="rect">
            <a:avLst/>
          </a:prstGeom>
        </p:spPr>
      </p:pic>
      <p:pic>
        <p:nvPicPr>
          <p:cNvPr id="13" name="Image 12" descr="2016_09_10_042779-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07808">
            <a:off x="489173" y="1896570"/>
            <a:ext cx="3203848" cy="21355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Pétanque en fête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6131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1277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Nombreux concours dans les quartiers et associations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Participation de nombreux fidésiens des quartiers</a:t>
            </a:r>
          </a:p>
          <a:p>
            <a:endParaRPr lang="fr-F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 Journée réussie pour le dixième anniversaire de pétanque en fête</a:t>
            </a:r>
          </a:p>
          <a:p>
            <a:endParaRPr lang="fr-F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fr-F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fr-FR" sz="2000" dirty="0" smtClean="0">
              <a:latin typeface="Comic Sans MS" pitchFamily="66" charset="0"/>
            </a:endParaRPr>
          </a:p>
        </p:txBody>
      </p:sp>
      <p:pic>
        <p:nvPicPr>
          <p:cNvPr id="11" name="Image 10" descr="2016_09_10_042684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789040"/>
            <a:ext cx="3563888" cy="2375492"/>
          </a:xfrm>
          <a:prstGeom prst="rect">
            <a:avLst/>
          </a:prstGeom>
        </p:spPr>
      </p:pic>
      <p:pic>
        <p:nvPicPr>
          <p:cNvPr id="12" name="Image 11" descr="2016_09_10_042759-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1512168" cy="22686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Résolution et politique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 du club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8" name="Espace réservé du contenu 7" descr="2016_06_04_04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160241" cy="1440160"/>
          </a:xfrm>
        </p:spPr>
      </p:pic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9" name="Image 8" descr="2016_06_04_04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725144"/>
            <a:ext cx="2303748" cy="1535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2492896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 Poursuivre le développement de l’école de Pétanque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 Organiser plus de manifestations internes et privilégier la convivialité (but d’honneur, mêlée, galette, etc.)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 Participer aux différentes manifestations sportives (championnat club, coupe de France, concours divers, …)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 Encourager la participation des féminines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Comic Sans MS" pitchFamily="66" charset="0"/>
              </a:rPr>
              <a:t> Poursuivre l’organisation de Pétanque en fête (gros succès pour les dix ans)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L’école de Pétanque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Un succès cette année avec le titre départemental junior pour Jeremy</a:t>
            </a:r>
          </a:p>
          <a:p>
            <a:r>
              <a:rPr lang="fr-FR" dirty="0" smtClean="0"/>
              <a:t>Trois nouveaux cette année entre 8 et 11 ans</a:t>
            </a:r>
          </a:p>
          <a:p>
            <a:r>
              <a:rPr lang="fr-FR" dirty="0" smtClean="0"/>
              <a:t>Participation aux championnats jeunes visée   </a:t>
            </a:r>
          </a:p>
          <a:p>
            <a:endParaRPr lang="fr-FR" dirty="0"/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Image 7" descr="2016-04-24_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437112"/>
            <a:ext cx="2879812" cy="1919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5076056" cy="85496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Points divers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Sainte Foy Pétanque 96 avenue Georges CLEMENCEAU 69110 Sainte Foy lès Lyon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www.blogpetanque.com/stefoypetank69/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Image 5" descr="2016_06_07_04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330"/>
            <a:ext cx="4427984" cy="2951990"/>
          </a:xfrm>
          <a:prstGeom prst="rect">
            <a:avLst/>
          </a:prstGeom>
        </p:spPr>
      </p:pic>
      <p:pic>
        <p:nvPicPr>
          <p:cNvPr id="7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220072" y="29969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¼ finale CDC VETERAN contre Champagne</a:t>
            </a:r>
            <a:endParaRPr lang="fr-FR" sz="1200" dirty="0"/>
          </a:p>
        </p:txBody>
      </p:sp>
      <p:pic>
        <p:nvPicPr>
          <p:cNvPr id="9" name="Image 8" descr="2016_06_07_040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1268760"/>
            <a:ext cx="3672407" cy="244827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44008" y="2132856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Comic Sans MS" pitchFamily="66" charset="0"/>
              </a:rPr>
              <a:t>Prix des licences</a:t>
            </a:r>
            <a:endParaRPr lang="fr-FR" sz="36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4725144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Comic Sans MS" pitchFamily="66" charset="0"/>
              </a:rPr>
              <a:t>Nouvelles tenues</a:t>
            </a:r>
            <a:endParaRPr lang="fr-FR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5076056" cy="85496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Questions diverses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Sainte Foy Pétanque 96 avenue Georges CLEMENCEAU 69110 Sainte Foy lès Lyon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www.blogpetanque.com/stefoypetank69/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pic>
        <p:nvPicPr>
          <p:cNvPr id="10" name="Image 9" descr="2016-04-24_0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16832"/>
            <a:ext cx="658873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latin typeface="Comic Sans MS" pitchFamily="66" charset="0"/>
              </a:rPr>
              <a:t>Récompenses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Sainte Foy Pétanque 96 avenue Georges CLEMENCEAU 69110 Sainte Foy lès Lyon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www.blogpetanque.com/stefoypetank69/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pic>
        <p:nvPicPr>
          <p:cNvPr id="7" name="Image 6" descr="2016_06_07_04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3779912" cy="2519941"/>
          </a:xfrm>
          <a:prstGeom prst="rect">
            <a:avLst/>
          </a:prstGeom>
        </p:spPr>
      </p:pic>
      <p:pic>
        <p:nvPicPr>
          <p:cNvPr id="8" name="Image 7" descr="2016_09_03_042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88640"/>
            <a:ext cx="2484276" cy="1656184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0" y="1556792"/>
          <a:ext cx="2880320" cy="1872207"/>
        </p:xfrm>
        <a:graphic>
          <a:graphicData uri="http://schemas.openxmlformats.org/drawingml/2006/table">
            <a:tbl>
              <a:tblPr/>
              <a:tblGrid>
                <a:gridCol w="2346328"/>
                <a:gridCol w="533992"/>
              </a:tblGrid>
              <a:tr h="624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CHANDANSON Cathy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NOEL Françoise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BOUVIER Isabelle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292080" y="1988840"/>
          <a:ext cx="3600400" cy="4320480"/>
        </p:xfrm>
        <a:graphic>
          <a:graphicData uri="http://schemas.openxmlformats.org/drawingml/2006/table">
            <a:tbl>
              <a:tblPr/>
              <a:tblGrid>
                <a:gridCol w="2932910"/>
                <a:gridCol w="667490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GRAND Jean-louis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POZAR Vlado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BERNIER Alain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KREMPF Pierre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CHANDANSON Michel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BIECO Manu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MURAT Yvan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MORANT Yves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FLAMAND Dominique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BOUTEILLE Cedric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480720" cy="165618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itchFamily="66" charset="0"/>
              </a:rPr>
              <a:t>Renouvellement du bureau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Sainte Foy Pétanque 96 avenue Georges CLEMENCEAU 69110 Sainte Foy lès Lyon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www.blogpetanque.com/stefoypetank69/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pic>
        <p:nvPicPr>
          <p:cNvPr id="19" name="Image 18" descr="André Muri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9492">
            <a:off x="1355336" y="1898009"/>
            <a:ext cx="1157589" cy="1447744"/>
          </a:xfrm>
          <a:prstGeom prst="rect">
            <a:avLst/>
          </a:prstGeom>
        </p:spPr>
      </p:pic>
      <p:pic>
        <p:nvPicPr>
          <p:cNvPr id="20" name="Image 19" descr="Chandanson Cat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1763">
            <a:off x="5904626" y="1762561"/>
            <a:ext cx="1157764" cy="1447870"/>
          </a:xfrm>
          <a:prstGeom prst="rect">
            <a:avLst/>
          </a:prstGeom>
        </p:spPr>
      </p:pic>
      <p:pic>
        <p:nvPicPr>
          <p:cNvPr id="21" name="Image 20" descr="Bieco Ma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556792"/>
            <a:ext cx="1224136" cy="1531850"/>
          </a:xfrm>
          <a:prstGeom prst="rect">
            <a:avLst/>
          </a:prstGeom>
        </p:spPr>
      </p:pic>
      <p:pic>
        <p:nvPicPr>
          <p:cNvPr id="22" name="Image 21" descr="Grand Jean-Lou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17653">
            <a:off x="323528" y="3645024"/>
            <a:ext cx="1087016" cy="1358770"/>
          </a:xfrm>
          <a:prstGeom prst="rect">
            <a:avLst/>
          </a:prstGeom>
        </p:spPr>
      </p:pic>
      <p:pic>
        <p:nvPicPr>
          <p:cNvPr id="23" name="Image 22" descr="Bernier Al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73419">
            <a:off x="1617693" y="3987624"/>
            <a:ext cx="1080120" cy="1350649"/>
          </a:xfrm>
          <a:prstGeom prst="rect">
            <a:avLst/>
          </a:prstGeom>
        </p:spPr>
      </p:pic>
      <p:pic>
        <p:nvPicPr>
          <p:cNvPr id="24" name="Image 23" descr="Morant Yv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293096"/>
            <a:ext cx="1080120" cy="1350551"/>
          </a:xfrm>
          <a:prstGeom prst="rect">
            <a:avLst/>
          </a:prstGeom>
        </p:spPr>
      </p:pic>
      <p:pic>
        <p:nvPicPr>
          <p:cNvPr id="25" name="Image 24" descr="Nouet André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4293096"/>
            <a:ext cx="1080120" cy="1350541"/>
          </a:xfrm>
          <a:prstGeom prst="rect">
            <a:avLst/>
          </a:prstGeom>
        </p:spPr>
      </p:pic>
      <p:pic>
        <p:nvPicPr>
          <p:cNvPr id="26" name="Image 25" descr="Boldrini Jean-Pier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22272">
            <a:off x="5733995" y="3976174"/>
            <a:ext cx="1086004" cy="1358006"/>
          </a:xfrm>
          <a:prstGeom prst="rect">
            <a:avLst/>
          </a:prstGeom>
        </p:spPr>
      </p:pic>
      <p:pic>
        <p:nvPicPr>
          <p:cNvPr id="27" name="Image 26" descr="Murat Yvan v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026083">
            <a:off x="7131923" y="3307147"/>
            <a:ext cx="1080120" cy="140852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915816" y="32849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sortants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78621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Assemblée Générale Extraordinaire</a:t>
            </a:r>
            <a:br>
              <a:rPr lang="fr-FR" b="1" dirty="0" smtClean="0">
                <a:latin typeface="Comic Sans MS" pitchFamily="66" charset="0"/>
              </a:rPr>
            </a:br>
            <a:endParaRPr lang="fr-FR" dirty="0">
              <a:latin typeface="Comic Sans MS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36004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omic Sans MS" pitchFamily="66" charset="0"/>
              </a:rPr>
              <a:t>Quorum</a:t>
            </a:r>
          </a:p>
          <a:p>
            <a:endParaRPr lang="fr-FR" sz="3600" dirty="0" smtClean="0">
              <a:latin typeface="Comic Sans MS" pitchFamily="66" charset="0"/>
            </a:endParaRPr>
          </a:p>
          <a:p>
            <a:r>
              <a:rPr lang="fr-FR" sz="3600" dirty="0" smtClean="0">
                <a:latin typeface="Comic Sans MS" pitchFamily="66" charset="0"/>
              </a:rPr>
              <a:t>Validation des nouveaux statuts</a:t>
            </a:r>
          </a:p>
          <a:p>
            <a:pPr lvl="1">
              <a:buNone/>
            </a:pPr>
            <a:endParaRPr lang="fr-FR" sz="3600" dirty="0"/>
          </a:p>
        </p:txBody>
      </p:sp>
      <p:pic>
        <p:nvPicPr>
          <p:cNvPr id="7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9" name="Image 8" descr="2016_01_22_037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221088"/>
            <a:ext cx="3131840" cy="20878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203032" cy="1143000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Merci aux bénévoles sans qui les manifestations sportives ne pourraient être organisées 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pic>
        <p:nvPicPr>
          <p:cNvPr id="8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pic>
        <p:nvPicPr>
          <p:cNvPr id="5" name="Image 4" descr="2016_10_04_043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1198">
            <a:off x="107504" y="1412776"/>
            <a:ext cx="2087724" cy="1391816"/>
          </a:xfrm>
          <a:prstGeom prst="rect">
            <a:avLst/>
          </a:prstGeom>
        </p:spPr>
      </p:pic>
      <p:pic>
        <p:nvPicPr>
          <p:cNvPr id="6" name="Image 5" descr="2016_09_16_042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22353">
            <a:off x="2377121" y="1750117"/>
            <a:ext cx="1655676" cy="1103784"/>
          </a:xfrm>
          <a:prstGeom prst="rect">
            <a:avLst/>
          </a:prstGeom>
        </p:spPr>
      </p:pic>
      <p:pic>
        <p:nvPicPr>
          <p:cNvPr id="7" name="Image 6" descr="2016_09_10_042651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0586">
            <a:off x="4108040" y="1402218"/>
            <a:ext cx="2519396" cy="1679291"/>
          </a:xfrm>
          <a:prstGeom prst="rect">
            <a:avLst/>
          </a:prstGeom>
        </p:spPr>
      </p:pic>
      <p:pic>
        <p:nvPicPr>
          <p:cNvPr id="9" name="Image 8" descr="2016_06_04_04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844824"/>
            <a:ext cx="2087724" cy="1391816"/>
          </a:xfrm>
          <a:prstGeom prst="rect">
            <a:avLst/>
          </a:prstGeom>
        </p:spPr>
      </p:pic>
      <p:pic>
        <p:nvPicPr>
          <p:cNvPr id="10" name="Image 9" descr="2016_05_04_0397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99315">
            <a:off x="144626" y="3099561"/>
            <a:ext cx="2087724" cy="1391816"/>
          </a:xfrm>
          <a:prstGeom prst="rect">
            <a:avLst/>
          </a:prstGeom>
        </p:spPr>
      </p:pic>
      <p:pic>
        <p:nvPicPr>
          <p:cNvPr id="11" name="Image 10" descr="2016_05_04_0397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3284984"/>
            <a:ext cx="1800200" cy="1200133"/>
          </a:xfrm>
          <a:prstGeom prst="rect">
            <a:avLst/>
          </a:prstGeom>
        </p:spPr>
      </p:pic>
      <p:pic>
        <p:nvPicPr>
          <p:cNvPr id="12" name="Image 11" descr="2016_04_09_0383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034179">
            <a:off x="3593518" y="4673539"/>
            <a:ext cx="2123728" cy="1415819"/>
          </a:xfrm>
          <a:prstGeom prst="rect">
            <a:avLst/>
          </a:prstGeom>
        </p:spPr>
      </p:pic>
      <p:pic>
        <p:nvPicPr>
          <p:cNvPr id="14" name="Image 13" descr="2016_09_16_04284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869160"/>
            <a:ext cx="2195736" cy="1463824"/>
          </a:xfrm>
          <a:prstGeom prst="rect">
            <a:avLst/>
          </a:prstGeom>
        </p:spPr>
      </p:pic>
      <p:pic>
        <p:nvPicPr>
          <p:cNvPr id="16" name="Image 15" descr="2016_04_09_03842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036863">
            <a:off x="5770511" y="3332409"/>
            <a:ext cx="2483768" cy="1655845"/>
          </a:xfrm>
          <a:prstGeom prst="rect">
            <a:avLst/>
          </a:prstGeom>
        </p:spPr>
      </p:pic>
      <p:pic>
        <p:nvPicPr>
          <p:cNvPr id="17" name="Image 16" descr="2016_04_09_03842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857333">
            <a:off x="7038468" y="5318997"/>
            <a:ext cx="1973686" cy="1315791"/>
          </a:xfrm>
          <a:prstGeom prst="rect">
            <a:avLst/>
          </a:prstGeom>
        </p:spPr>
      </p:pic>
      <p:pic>
        <p:nvPicPr>
          <p:cNvPr id="18" name="Image 17" descr="2016_04_09_03842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5850142" y="5607242"/>
            <a:ext cx="972109" cy="6480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2016_05_06_039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229200"/>
            <a:ext cx="2051720" cy="1367813"/>
          </a:xfrm>
          <a:prstGeom prst="rect">
            <a:avLst/>
          </a:prstGeom>
        </p:spPr>
      </p:pic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Sainte Foy Pétanque 96 avenue Georges CLEMENCEAU 69110 Sainte Foy lès Lyon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www.blogpetanque.com/stefoypetank69/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716" y="548680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MERCI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2" name="Image 11" descr="IMG_3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0978">
            <a:off x="316586" y="1753209"/>
            <a:ext cx="1979712" cy="1484784"/>
          </a:xfrm>
          <a:prstGeom prst="rect">
            <a:avLst/>
          </a:prstGeom>
        </p:spPr>
      </p:pic>
      <p:pic>
        <p:nvPicPr>
          <p:cNvPr id="13" name="Image 12" descr="2016_04_09_0383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484784"/>
            <a:ext cx="2555776" cy="1703851"/>
          </a:xfrm>
          <a:prstGeom prst="rect">
            <a:avLst/>
          </a:prstGeom>
        </p:spPr>
      </p:pic>
      <p:pic>
        <p:nvPicPr>
          <p:cNvPr id="15" name="Image 14" descr="2016_04_09_038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36825">
            <a:off x="5879405" y="680976"/>
            <a:ext cx="2552343" cy="1701562"/>
          </a:xfrm>
          <a:prstGeom prst="rect">
            <a:avLst/>
          </a:prstGeom>
        </p:spPr>
      </p:pic>
      <p:pic>
        <p:nvPicPr>
          <p:cNvPr id="16" name="Image 15" descr="2016_10_04_0432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4559">
            <a:off x="5467028" y="2444858"/>
            <a:ext cx="1979712" cy="1319808"/>
          </a:xfrm>
          <a:prstGeom prst="rect">
            <a:avLst/>
          </a:prstGeom>
        </p:spPr>
      </p:pic>
      <p:pic>
        <p:nvPicPr>
          <p:cNvPr id="18" name="Image 17" descr="2016_09_10_042751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645024"/>
            <a:ext cx="1421644" cy="2132856"/>
          </a:xfrm>
          <a:prstGeom prst="rect">
            <a:avLst/>
          </a:prstGeom>
        </p:spPr>
      </p:pic>
      <p:pic>
        <p:nvPicPr>
          <p:cNvPr id="19" name="Image 18" descr="2016_09_10_042806-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3140968"/>
            <a:ext cx="1277471" cy="1916557"/>
          </a:xfrm>
          <a:prstGeom prst="rect">
            <a:avLst/>
          </a:prstGeom>
        </p:spPr>
      </p:pic>
      <p:pic>
        <p:nvPicPr>
          <p:cNvPr id="20" name="Image 19" descr="2016_09_03_0426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3356991"/>
            <a:ext cx="3384376" cy="2256251"/>
          </a:xfrm>
          <a:prstGeom prst="rect">
            <a:avLst/>
          </a:prstGeom>
        </p:spPr>
      </p:pic>
      <p:pic>
        <p:nvPicPr>
          <p:cNvPr id="22" name="Image 21" descr="2016-04-24_000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63646">
            <a:off x="5479739" y="4128174"/>
            <a:ext cx="1763688" cy="1175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78621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Assemblée générale Extraordinaire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2016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Sous-titre 4"/>
          <p:cNvSpPr txBox="1">
            <a:spLocks/>
          </p:cNvSpPr>
          <p:nvPr/>
        </p:nvSpPr>
        <p:spPr>
          <a:xfrm>
            <a:off x="6372200" y="4437112"/>
            <a:ext cx="2771800" cy="1415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Quorum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7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6" name="Image 5" descr="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41476"/>
            <a:ext cx="5976664" cy="40958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Assemblée Générale Extraordinaire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979712" y="2420888"/>
            <a:ext cx="6400800" cy="694928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Comic Sans MS" pitchFamily="66" charset="0"/>
              </a:rPr>
              <a:t>Validation des nouveaux statuts</a:t>
            </a:r>
            <a:endParaRPr lang="fr-F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8" name="Image 7" descr="2016_04_09_038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007" y="3356992"/>
            <a:ext cx="3888433" cy="2808312"/>
          </a:xfrm>
          <a:prstGeom prst="rect">
            <a:avLst/>
          </a:prstGeom>
        </p:spPr>
      </p:pic>
      <p:pic>
        <p:nvPicPr>
          <p:cNvPr id="9" name="Image 8" descr="2016_04_09_038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56992"/>
            <a:ext cx="4247964" cy="2759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Sainte Foy Pétanque 96 avenue Georges CLEMENCEAU 69110 Sainte Foy lès Lyon www.blogpetanque.com/stefoypetank69/ </a:t>
            </a:r>
            <a:endParaRPr lang="fr-F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5238"/>
            <a:ext cx="8172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est fondé entre les adhérents aux présents statuts, une association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régie par la loi du 1</a:t>
            </a:r>
            <a:r>
              <a:rPr kumimoji="0" lang="fr-FR" sz="1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juillet 1901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dénommée « Sainte Foy Pétanque »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Créée le 1</a:t>
            </a:r>
            <a:r>
              <a:rPr kumimoji="0" lang="fr-FR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septembre 1973, elle a pour objet :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Développer la pratique du sport Pétanque et du Jeu Provençal,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Favoriser la création d’une école de pétanque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 durée est illimitée.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titre de membre d’honneur peut être décerné, par le conseil d’administration, aux personnes physiques ou morales qui rendent ou qui ont rendu des services signalés à l’association. Ce titre confère aux personnes qui l’ont obtenu, le droit de faire partie de l’association sans être tenues de payer ni cotisation annuelle, ni droit d’entrée.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mineurs peuvent adhérer à l’association sous réserve d’un accord tacite ou d’une autorisation écrite de leurs parents ou tuteurs légaux. Ils sont membres à part entière de l’association.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montant de la cotisation annuelle est fixé chaque année par le conseil d’administration et voté par l’assemblée générale.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78092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conseil d’administration de l’association est composé de six membres au moins et douze membres au plus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reflétant la composition de l’assemblée générale s’agissant de l’égal accès des hommes et des femmes dans cette instance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 : il sera attribué aux femmes un nombre de siège en proportion du nombre de licenciés éligibles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Ils sont élus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 scrutin secret pour une durée de quatre ans par l’assemblée générale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électeurs prévus à l’alinéa suivant.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Les membres sortants sont rééligibles. 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 électeur tout membre tel que prévu à l’article 3.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vote par procuration est autorisé, chaque membre électeur ne pouvant détenir plus de trois pouvoirs. Le vote par correspondance n’est pas admis.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 éligible au conseil d’administration toute personne :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âgée de seize  ans au moins au jour de l’élection (autorisation parentale pour les moins de dix-huit ans)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à jour de ses cotisations 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membre du club depuis au moins six mois au jour de l’élection.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754905"/>
            <a:ext cx="9144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Article 7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 Election du conseil d’administration, exclusion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conseil d’administration élit chaque année au scrutin secret, son bureau comprenant au moins le président, le secrétaire et le trésorier de l’association.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membres du bureau : président, trésorier et secrétaire devront être choisis obligatoirement parmi les membres du conseil d’administration.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Tout membre du conseil d’administration qui aura manqué, sans excuses, trois séances consécutives sera considéré comme démissionnaire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260648"/>
            <a:ext cx="6732240" cy="164219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Comic Sans MS" pitchFamily="66" charset="0"/>
              </a:rPr>
              <a:t>Assemblée Générale </a:t>
            </a:r>
            <a:br>
              <a:rPr lang="fr-FR" sz="3600" b="1" dirty="0" smtClean="0">
                <a:latin typeface="Comic Sans MS" pitchFamily="66" charset="0"/>
              </a:rPr>
            </a:br>
            <a:r>
              <a:rPr lang="fr-FR" sz="3600" b="1" dirty="0" smtClean="0">
                <a:latin typeface="Comic Sans MS" pitchFamily="66" charset="0"/>
              </a:rPr>
              <a:t>Ordinaire</a:t>
            </a:r>
            <a:r>
              <a:rPr lang="fr-FR" b="1" dirty="0" smtClean="0">
                <a:latin typeface="Comic Sans MS" pitchFamily="66" charset="0"/>
              </a:rPr>
              <a:t/>
            </a:r>
            <a:br>
              <a:rPr lang="fr-FR" b="1" dirty="0" smtClean="0">
                <a:latin typeface="Comic Sans MS" pitchFamily="66" charset="0"/>
              </a:rPr>
            </a:br>
            <a:endParaRPr lang="fr-FR" sz="3600" dirty="0">
              <a:latin typeface="Comic Sans MS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2060848"/>
            <a:ext cx="7524328" cy="4320480"/>
          </a:xfrm>
        </p:spPr>
        <p:txBody>
          <a:bodyPr>
            <a:normAutofit/>
          </a:bodyPr>
          <a:lstStyle/>
          <a:p>
            <a:pPr lvl="1"/>
            <a:r>
              <a:rPr lang="fr-FR" dirty="0" smtClean="0">
                <a:latin typeface="Comic Sans MS" pitchFamily="66" charset="0"/>
              </a:rPr>
              <a:t>Rapport moral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Rapport financier, budgets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Résultats sportifs 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Résolution et politique du club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Points divers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Questions diverses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Récompenses</a:t>
            </a:r>
          </a:p>
          <a:p>
            <a:pPr lvl="1"/>
            <a:r>
              <a:rPr lang="fr-FR" dirty="0" smtClean="0">
                <a:latin typeface="Comic Sans MS" pitchFamily="66" charset="0"/>
              </a:rPr>
              <a:t>Election du nouveau bureau</a:t>
            </a:r>
          </a:p>
        </p:txBody>
      </p:sp>
      <p:pic>
        <p:nvPicPr>
          <p:cNvPr id="8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560868"/>
          </a:xfrm>
          <a:prstGeom prst="rect">
            <a:avLst/>
          </a:prstGeom>
          <a:noFill/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7" name="Image 6" descr="IMG_3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3" y="3933056"/>
            <a:ext cx="3203847" cy="2402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Rapport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 moral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9" name="Espace réservé du contenu 8" descr="2016_04_12_0384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3203848" cy="2135899"/>
          </a:xfr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331640" y="2492896"/>
            <a:ext cx="6131024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faits marquants de 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perspectives 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627504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Bilan financier 2016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652" y="1"/>
            <a:ext cx="1843347" cy="1268759"/>
          </a:xfrm>
          <a:prstGeom prst="rect">
            <a:avLst/>
          </a:prstGeom>
          <a:noFill/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1412775"/>
          <a:ext cx="8496947" cy="4824536"/>
        </p:xfrm>
        <a:graphic>
          <a:graphicData uri="http://schemas.openxmlformats.org/drawingml/2006/table">
            <a:tbl>
              <a:tblPr/>
              <a:tblGrid>
                <a:gridCol w="2714525"/>
                <a:gridCol w="963737"/>
                <a:gridCol w="963737"/>
                <a:gridCol w="963737"/>
                <a:gridCol w="963737"/>
                <a:gridCol w="963737"/>
                <a:gridCol w="963737"/>
              </a:tblGrid>
              <a:tr h="2297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CATEGORIES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SUIVI BUDGET A FIN OCTOBRE 2016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SUIVI BUDGET projeté à FIN  2016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0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RECETTES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DEPENSES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SOLDE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RECETTES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DEPENSES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SOLDE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Entretien locaux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Fournitures Fonctionnement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424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-424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474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-474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Licences Cartes de membre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2836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1804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1032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2836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1804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1032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Buvette club 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1705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978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727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1805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1028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777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Buvette concours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4108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2368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1740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4108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2368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1740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Organisation concours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627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847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-220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627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847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-220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latin typeface="Arial"/>
                        </a:rPr>
                        <a:t>Championnat, championnat  club fem et club hom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644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1377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-733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644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1377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-733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Coupe de France, coupe vétérans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-112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-112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4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Manifestation club, pétanque en fête, </a:t>
                      </a:r>
                      <a:br>
                        <a:rPr lang="fr-FR" sz="800" b="0" i="0" u="none" strike="noStrike">
                          <a:latin typeface="Arial"/>
                        </a:rPr>
                      </a:br>
                      <a:r>
                        <a:rPr lang="fr-FR" sz="800" b="0" i="0" u="none" strike="noStrike">
                          <a:latin typeface="Arial"/>
                        </a:rPr>
                        <a:t>manifestations externes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687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2341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-1654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1327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4221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-2894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1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Ecole de pétanque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Tenues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228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313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-85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1228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1713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-485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Indemnités joueurs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595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-595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595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-595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Récompenses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862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-862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Subventions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3250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3250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3250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3250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4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Sponsoring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Equipement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289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-289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289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-289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14108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11471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2637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15848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15713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latin typeface="Arial"/>
                        </a:rPr>
                        <a:t>135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Budget prévisionnel 2017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G:\Petanque Ste Foye\Logos\2014\Recto carte mem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560868"/>
          </a:xfrm>
          <a:prstGeom prst="rect">
            <a:avLst/>
          </a:prstGeom>
          <a:noFill/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Sainte Foy Pétanque </a:t>
            </a:r>
            <a:r>
              <a:rPr lang="fr-FR" dirty="0" smtClean="0">
                <a:solidFill>
                  <a:schemeClr val="tx1"/>
                </a:solidFill>
              </a:rPr>
              <a:t>96 avenue Georges CLEMENCEAU 69110 Sainte Foy lès Lyon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www.blogpetanque.com/stefoypetank69/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7" name="Image 6" descr="2016-04-24_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00808"/>
            <a:ext cx="3384376" cy="2256251"/>
          </a:xfrm>
          <a:prstGeom prst="rect">
            <a:avLst/>
          </a:prstGeom>
        </p:spPr>
      </p:pic>
      <p:pic>
        <p:nvPicPr>
          <p:cNvPr id="9" name="Image 8" descr="2016-04-26_0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01075"/>
            <a:ext cx="3384376" cy="2256251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520" y="836712"/>
          <a:ext cx="4896545" cy="5472602"/>
        </p:xfrm>
        <a:graphic>
          <a:graphicData uri="http://schemas.openxmlformats.org/drawingml/2006/table">
            <a:tbl>
              <a:tblPr/>
              <a:tblGrid>
                <a:gridCol w="2371106"/>
                <a:gridCol w="841813"/>
                <a:gridCol w="841813"/>
                <a:gridCol w="841813"/>
              </a:tblGrid>
              <a:tr h="2606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CATEGORIES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BUDGET PREVISIONNEL 2017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40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RECETTES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DEPENSES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latin typeface="Arial"/>
                        </a:rPr>
                        <a:t>SOLDE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Entretien locaux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Fournitures Fonctionnement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-400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Licences Cartes de membre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2100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Buvette club 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700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800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Buvette concours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1300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2200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Organisation concours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-150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latin typeface="Arial"/>
                        </a:rPr>
                        <a:t>Championnat, championnat  club fem et club hom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650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-850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Coupe de France, coupe vétérans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-300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Manifestation club, pétanque en fête, </a:t>
                      </a:r>
                      <a:br>
                        <a:rPr lang="fr-FR" sz="800" b="0" i="0" u="none" strike="noStrike">
                          <a:latin typeface="Arial"/>
                        </a:rPr>
                      </a:br>
                      <a:r>
                        <a:rPr lang="fr-FR" sz="800" b="0" i="0" u="none" strike="noStrike">
                          <a:latin typeface="Arial"/>
                        </a:rPr>
                        <a:t>manifestations externes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4000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-2500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6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Ecole de pétanque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-100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Tenues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1000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1600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-600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Indemnités joueurs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700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-700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Récompenses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900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-900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Subventions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2400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2400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Sponsoring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Equipement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300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latin typeface="Arial"/>
                        </a:rPr>
                        <a:t>-300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14500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latin typeface="Arial"/>
                        </a:rPr>
                        <a:t>14600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latin typeface="Arial"/>
                        </a:rPr>
                        <a:t>-100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41749</TotalTime>
  <Words>1093</Words>
  <Application>Microsoft Office PowerPoint</Application>
  <PresentationFormat>Affichage à l'écran (4:3)</PresentationFormat>
  <Paragraphs>365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Assemblée Générale Extraordinaire </vt:lpstr>
      <vt:lpstr>Assemblée générale Extraordinaire  2016</vt:lpstr>
      <vt:lpstr>Assemblée Générale Extraordinaire</vt:lpstr>
      <vt:lpstr>Diapositive 5</vt:lpstr>
      <vt:lpstr>Assemblée Générale  Ordinaire </vt:lpstr>
      <vt:lpstr>Rapport  moral</vt:lpstr>
      <vt:lpstr>Diapositive 8</vt:lpstr>
      <vt:lpstr>Diapositive 9</vt:lpstr>
      <vt:lpstr>Résultats sportifs</vt:lpstr>
      <vt:lpstr>Pétanque en fête</vt:lpstr>
      <vt:lpstr>Pétanque en fête</vt:lpstr>
      <vt:lpstr>Pétanque en fête</vt:lpstr>
      <vt:lpstr>Résolution et politique  du club</vt:lpstr>
      <vt:lpstr>L’école de Pétanque</vt:lpstr>
      <vt:lpstr>Points divers</vt:lpstr>
      <vt:lpstr>Questions diverses</vt:lpstr>
      <vt:lpstr>Récompenses</vt:lpstr>
      <vt:lpstr>Renouvellement du bureau</vt:lpstr>
      <vt:lpstr>Merci aux bénévoles sans qui les manifestations sportives ne pourraient être organisées 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</dc:creator>
  <cp:lastModifiedBy>Alain</cp:lastModifiedBy>
  <cp:revision>2403</cp:revision>
  <dcterms:created xsi:type="dcterms:W3CDTF">2014-10-28T08:08:17Z</dcterms:created>
  <dcterms:modified xsi:type="dcterms:W3CDTF">2016-11-18T14:08:23Z</dcterms:modified>
</cp:coreProperties>
</file>